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59" r:id="rId9"/>
    <p:sldId id="260" r:id="rId10"/>
    <p:sldId id="267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8BBFB-398E-4604-AF9F-FD66653F559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BEBA4E7-D2B1-46DD-80CF-CA0231FFF918}">
      <dgm:prSet phldrT="[Text]" custT="1"/>
      <dgm:spPr/>
      <dgm:t>
        <a:bodyPr/>
        <a:lstStyle/>
        <a:p>
          <a:r>
            <a:rPr lang="id-ID" sz="1600" b="0" dirty="0" smtClean="0">
              <a:solidFill>
                <a:schemeClr val="bg1"/>
              </a:solidFill>
            </a:rPr>
            <a:t>MENETAPKAN KEBIJAKAN UMUM &amp; AD/ART KOPERASI </a:t>
          </a:r>
          <a:endParaRPr lang="id-ID" sz="1600" b="0" dirty="0">
            <a:solidFill>
              <a:schemeClr val="bg1"/>
            </a:solidFill>
          </a:endParaRPr>
        </a:p>
      </dgm:t>
    </dgm:pt>
    <dgm:pt modelId="{D504E5B3-AE6C-451D-88F8-454093984EC5}" type="parTrans" cxnId="{2119165B-8F5E-49CF-AE1B-6C1F998A6616}">
      <dgm:prSet/>
      <dgm:spPr/>
      <dgm:t>
        <a:bodyPr/>
        <a:lstStyle/>
        <a:p>
          <a:endParaRPr lang="id-ID"/>
        </a:p>
      </dgm:t>
    </dgm:pt>
    <dgm:pt modelId="{D89C272F-7122-4369-A37F-8CF3D0B0F2F7}" type="sibTrans" cxnId="{2119165B-8F5E-49CF-AE1B-6C1F998A6616}">
      <dgm:prSet/>
      <dgm:spPr/>
      <dgm:t>
        <a:bodyPr/>
        <a:lstStyle/>
        <a:p>
          <a:endParaRPr lang="id-ID"/>
        </a:p>
      </dgm:t>
    </dgm:pt>
    <dgm:pt modelId="{8D3BA4E0-FE4A-4381-B53C-36ECC56C533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dirty="0" smtClean="0"/>
            <a:t>BERTRANSAKSI/TURUT TERLIBAT DALAM USAHA KOPERASI BAIK SEBAGAI PEMILIK/PENGGUNA</a:t>
          </a:r>
          <a:endParaRPr lang="id-ID" sz="1600" dirty="0"/>
        </a:p>
      </dgm:t>
    </dgm:pt>
    <dgm:pt modelId="{07926417-EA39-4F26-A360-B0963975B857}" type="parTrans" cxnId="{83C07756-3671-4E85-8CFF-814E9344D139}">
      <dgm:prSet/>
      <dgm:spPr/>
      <dgm:t>
        <a:bodyPr/>
        <a:lstStyle/>
        <a:p>
          <a:endParaRPr lang="id-ID"/>
        </a:p>
      </dgm:t>
    </dgm:pt>
    <dgm:pt modelId="{3ABCB06C-8E68-45F9-9600-C0FD96090C15}" type="sibTrans" cxnId="{83C07756-3671-4E85-8CFF-814E9344D139}">
      <dgm:prSet/>
      <dgm:spPr/>
      <dgm:t>
        <a:bodyPr/>
        <a:lstStyle/>
        <a:p>
          <a:endParaRPr lang="id-ID"/>
        </a:p>
      </dgm:t>
    </dgm:pt>
    <dgm:pt modelId="{DDF00842-86FB-425B-A6B1-CB45C71FB3C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dirty="0" smtClean="0"/>
            <a:t>MEMUTUSKAN PENGGABUNGAN, PELEBURAN, KEPAILITAN &amp; PEMBUBARAN KOPERASI</a:t>
          </a:r>
          <a:endParaRPr lang="id-ID" sz="1600" dirty="0"/>
        </a:p>
      </dgm:t>
    </dgm:pt>
    <dgm:pt modelId="{8CA24EBF-C235-4D85-BBE7-9F5435B6B8C4}" type="parTrans" cxnId="{1DAB0E0C-5337-40BF-AA03-E80EDDFCA96F}">
      <dgm:prSet/>
      <dgm:spPr/>
      <dgm:t>
        <a:bodyPr/>
        <a:lstStyle/>
        <a:p>
          <a:endParaRPr lang="id-ID"/>
        </a:p>
      </dgm:t>
    </dgm:pt>
    <dgm:pt modelId="{2464E2D8-0D2E-4F26-9480-57956E71CC91}" type="sibTrans" cxnId="{1DAB0E0C-5337-40BF-AA03-E80EDDFCA96F}">
      <dgm:prSet/>
      <dgm:spPr/>
      <dgm:t>
        <a:bodyPr/>
        <a:lstStyle/>
        <a:p>
          <a:endParaRPr lang="id-ID"/>
        </a:p>
      </dgm:t>
    </dgm:pt>
    <dgm:pt modelId="{BE78D70D-7101-4312-A897-1E34C2A989E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dirty="0" smtClean="0"/>
            <a:t>MEMILIH, MENGANGKAT, DAN MEMBERHENTIKAN PENGURUS DAN PENGAWAS KOPERASI</a:t>
          </a:r>
          <a:endParaRPr lang="id-ID" sz="1600" dirty="0"/>
        </a:p>
      </dgm:t>
    </dgm:pt>
    <dgm:pt modelId="{0A3C98A7-89DD-442E-9D45-7AA1C989AF2F}" type="parTrans" cxnId="{E5FFB9F3-C541-4E90-91EE-A0E715F58E77}">
      <dgm:prSet/>
      <dgm:spPr/>
      <dgm:t>
        <a:bodyPr/>
        <a:lstStyle/>
        <a:p>
          <a:endParaRPr lang="id-ID"/>
        </a:p>
      </dgm:t>
    </dgm:pt>
    <dgm:pt modelId="{06EEA0C3-2DEA-4DD4-A4E0-7BC4088FA465}" type="sibTrans" cxnId="{E5FFB9F3-C541-4E90-91EE-A0E715F58E77}">
      <dgm:prSet/>
      <dgm:spPr/>
      <dgm:t>
        <a:bodyPr/>
        <a:lstStyle/>
        <a:p>
          <a:endParaRPr lang="id-ID"/>
        </a:p>
      </dgm:t>
    </dgm:pt>
    <dgm:pt modelId="{50BE4EBA-1917-446F-956B-13BD6E0185D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dirty="0" smtClean="0"/>
            <a:t>MEMBANTU PERMODALAN KOPERASI DENGAN CARA MEMENUHI KEWAJIBANNYA</a:t>
          </a:r>
          <a:endParaRPr lang="id-ID" sz="1600" dirty="0"/>
        </a:p>
      </dgm:t>
    </dgm:pt>
    <dgm:pt modelId="{5C4FA7DC-BD11-4AF1-966B-C357C40D9655}" type="parTrans" cxnId="{CB3C7295-1042-4FA1-B280-D771D738C4EA}">
      <dgm:prSet/>
      <dgm:spPr/>
      <dgm:t>
        <a:bodyPr/>
        <a:lstStyle/>
        <a:p>
          <a:endParaRPr lang="id-ID"/>
        </a:p>
      </dgm:t>
    </dgm:pt>
    <dgm:pt modelId="{6CBC3EBB-3011-482F-A5B0-40AE89459E13}" type="sibTrans" cxnId="{CB3C7295-1042-4FA1-B280-D771D738C4EA}">
      <dgm:prSet/>
      <dgm:spPr/>
      <dgm:t>
        <a:bodyPr/>
        <a:lstStyle/>
        <a:p>
          <a:endParaRPr lang="id-ID"/>
        </a:p>
      </dgm:t>
    </dgm:pt>
    <dgm:pt modelId="{CD0F78F0-CCA4-496D-87E1-708DC306759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MEMBERIKAN SARAN &amp; KRITIK YANG MEMBANGUN KEPADA PENGURUS</a:t>
          </a:r>
          <a:endParaRPr lang="id-ID" sz="1600" dirty="0">
            <a:solidFill>
              <a:schemeClr val="tx1"/>
            </a:solidFill>
          </a:endParaRPr>
        </a:p>
      </dgm:t>
    </dgm:pt>
    <dgm:pt modelId="{A2F81286-97F0-428B-B895-6640D397FEF7}" type="parTrans" cxnId="{41541C8E-FB4B-42A3-B332-28C4FA287CFC}">
      <dgm:prSet/>
      <dgm:spPr/>
      <dgm:t>
        <a:bodyPr/>
        <a:lstStyle/>
        <a:p>
          <a:endParaRPr lang="id-ID"/>
        </a:p>
      </dgm:t>
    </dgm:pt>
    <dgm:pt modelId="{72B1675A-4129-49A6-AB5E-F7519AC18D77}" type="sibTrans" cxnId="{41541C8E-FB4B-42A3-B332-28C4FA287CFC}">
      <dgm:prSet/>
      <dgm:spPr/>
      <dgm:t>
        <a:bodyPr/>
        <a:lstStyle/>
        <a:p>
          <a:endParaRPr lang="id-ID"/>
        </a:p>
      </dgm:t>
    </dgm:pt>
    <dgm:pt modelId="{7C064A1A-905E-4D7E-80A1-57A136C5ED6D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MENETAPKAN PEMBAGIAN SHU</a:t>
          </a:r>
          <a:endParaRPr lang="id-ID" sz="1600" dirty="0">
            <a:solidFill>
              <a:schemeClr val="tx1"/>
            </a:solidFill>
          </a:endParaRPr>
        </a:p>
      </dgm:t>
    </dgm:pt>
    <dgm:pt modelId="{3C1ED82D-D436-4F2B-A4EA-17F85FE46B82}" type="parTrans" cxnId="{DADFC500-02F9-45B8-8F04-F684F085A4EB}">
      <dgm:prSet/>
      <dgm:spPr/>
      <dgm:t>
        <a:bodyPr/>
        <a:lstStyle/>
        <a:p>
          <a:endParaRPr lang="id-ID"/>
        </a:p>
      </dgm:t>
    </dgm:pt>
    <dgm:pt modelId="{3BD1BBA9-312A-442A-8AFC-4C94A9F4EA25}" type="sibTrans" cxnId="{DADFC500-02F9-45B8-8F04-F684F085A4EB}">
      <dgm:prSet/>
      <dgm:spPr/>
      <dgm:t>
        <a:bodyPr/>
        <a:lstStyle/>
        <a:p>
          <a:endParaRPr lang="id-ID"/>
        </a:p>
      </dgm:t>
    </dgm:pt>
    <dgm:pt modelId="{017C091D-24B9-4C45-AA56-5B39DEBFCD5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600" dirty="0" smtClean="0"/>
            <a:t>MEMINTA KETERANGAN &amp; MENGESAHKAN PERTANGGUNGJAWABAN PENGURUS &amp; PENGAWAS</a:t>
          </a:r>
          <a:endParaRPr lang="id-ID" sz="1600" dirty="0"/>
        </a:p>
      </dgm:t>
    </dgm:pt>
    <dgm:pt modelId="{57EFB27D-8F48-4156-A5CB-4637C396CF6C}" type="parTrans" cxnId="{751AD6D6-9CA1-4674-B296-91B4F9A92D45}">
      <dgm:prSet/>
      <dgm:spPr/>
      <dgm:t>
        <a:bodyPr/>
        <a:lstStyle/>
        <a:p>
          <a:endParaRPr lang="id-ID"/>
        </a:p>
      </dgm:t>
    </dgm:pt>
    <dgm:pt modelId="{462B1E0A-A6CF-4074-B4CC-5C84CBCB5BC7}" type="sibTrans" cxnId="{751AD6D6-9CA1-4674-B296-91B4F9A92D45}">
      <dgm:prSet/>
      <dgm:spPr/>
      <dgm:t>
        <a:bodyPr/>
        <a:lstStyle/>
        <a:p>
          <a:endParaRPr lang="id-ID"/>
        </a:p>
      </dgm:t>
    </dgm:pt>
    <dgm:pt modelId="{AB892E0C-2804-46E0-9229-CE31304C46D4}" type="pres">
      <dgm:prSet presAssocID="{6BA8BBFB-398E-4604-AF9F-FD66653F559C}" presName="linear" presStyleCnt="0">
        <dgm:presLayoutVars>
          <dgm:dir/>
          <dgm:animLvl val="lvl"/>
          <dgm:resizeHandles val="exact"/>
        </dgm:presLayoutVars>
      </dgm:prSet>
      <dgm:spPr/>
    </dgm:pt>
    <dgm:pt modelId="{A5877904-6278-41E3-9707-FD12AB7B76E8}" type="pres">
      <dgm:prSet presAssocID="{3BEBA4E7-D2B1-46DD-80CF-CA0231FFF918}" presName="parentLin" presStyleCnt="0"/>
      <dgm:spPr/>
    </dgm:pt>
    <dgm:pt modelId="{9B59BEF8-630F-4E52-9C89-66BEBFDDC1E5}" type="pres">
      <dgm:prSet presAssocID="{3BEBA4E7-D2B1-46DD-80CF-CA0231FFF918}" presName="parentLeftMargin" presStyleLbl="node1" presStyleIdx="0" presStyleCnt="8"/>
      <dgm:spPr/>
    </dgm:pt>
    <dgm:pt modelId="{F979A9FF-89BE-4CB2-93A0-BB40BD3F2B3A}" type="pres">
      <dgm:prSet presAssocID="{3BEBA4E7-D2B1-46DD-80CF-CA0231FFF918}" presName="parentText" presStyleLbl="node1" presStyleIdx="0" presStyleCnt="8" custScaleX="107673" custScaleY="128391">
        <dgm:presLayoutVars>
          <dgm:chMax val="0"/>
          <dgm:bulletEnabled val="1"/>
        </dgm:presLayoutVars>
      </dgm:prSet>
      <dgm:spPr/>
    </dgm:pt>
    <dgm:pt modelId="{841264AD-1B99-4535-A194-D8C2814D845F}" type="pres">
      <dgm:prSet presAssocID="{3BEBA4E7-D2B1-46DD-80CF-CA0231FFF918}" presName="negativeSpace" presStyleCnt="0"/>
      <dgm:spPr/>
    </dgm:pt>
    <dgm:pt modelId="{47F33DE6-9A41-4084-9DB3-91BACE4A31DB}" type="pres">
      <dgm:prSet presAssocID="{3BEBA4E7-D2B1-46DD-80CF-CA0231FFF918}" presName="childText" presStyleLbl="conFgAcc1" presStyleIdx="0" presStyleCnt="8">
        <dgm:presLayoutVars>
          <dgm:bulletEnabled val="1"/>
        </dgm:presLayoutVars>
      </dgm:prSet>
      <dgm:spPr/>
    </dgm:pt>
    <dgm:pt modelId="{A0C0FD0E-E814-4EB6-8A48-98D23D4759FC}" type="pres">
      <dgm:prSet presAssocID="{D89C272F-7122-4369-A37F-8CF3D0B0F2F7}" presName="spaceBetweenRectangles" presStyleCnt="0"/>
      <dgm:spPr/>
    </dgm:pt>
    <dgm:pt modelId="{29EECAB7-EFE3-4E0A-BE3B-13DCF2FF2B72}" type="pres">
      <dgm:prSet presAssocID="{BE78D70D-7101-4312-A897-1E34C2A989E3}" presName="parentLin" presStyleCnt="0"/>
      <dgm:spPr/>
    </dgm:pt>
    <dgm:pt modelId="{F62EAFFD-C31D-47F3-85C6-DF5259FBE5E5}" type="pres">
      <dgm:prSet presAssocID="{BE78D70D-7101-4312-A897-1E34C2A989E3}" presName="parentLeftMargin" presStyleLbl="node1" presStyleIdx="0" presStyleCnt="8"/>
      <dgm:spPr/>
    </dgm:pt>
    <dgm:pt modelId="{8F563FDB-835F-4528-9F2E-AE7F45CE6D8D}" type="pres">
      <dgm:prSet presAssocID="{BE78D70D-7101-4312-A897-1E34C2A989E3}" presName="parentText" presStyleLbl="node1" presStyleIdx="1" presStyleCnt="8" custScaleX="106883" custScaleY="1396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F0DDE6-7D25-45C8-98FA-52CCDD91DE71}" type="pres">
      <dgm:prSet presAssocID="{BE78D70D-7101-4312-A897-1E34C2A989E3}" presName="negativeSpace" presStyleCnt="0"/>
      <dgm:spPr/>
    </dgm:pt>
    <dgm:pt modelId="{DFB63B73-4109-4E29-88DC-90F29F50B744}" type="pres">
      <dgm:prSet presAssocID="{BE78D70D-7101-4312-A897-1E34C2A989E3}" presName="childText" presStyleLbl="conFgAcc1" presStyleIdx="1" presStyleCnt="8">
        <dgm:presLayoutVars>
          <dgm:bulletEnabled val="1"/>
        </dgm:presLayoutVars>
      </dgm:prSet>
      <dgm:spPr/>
    </dgm:pt>
    <dgm:pt modelId="{495E6E52-2828-430D-9B23-EE2CE5B19B22}" type="pres">
      <dgm:prSet presAssocID="{06EEA0C3-2DEA-4DD4-A4E0-7BC4088FA465}" presName="spaceBetweenRectangles" presStyleCnt="0"/>
      <dgm:spPr/>
    </dgm:pt>
    <dgm:pt modelId="{071540A1-EF36-427C-AF6A-21D63D263E7B}" type="pres">
      <dgm:prSet presAssocID="{017C091D-24B9-4C45-AA56-5B39DEBFCD55}" presName="parentLin" presStyleCnt="0"/>
      <dgm:spPr/>
    </dgm:pt>
    <dgm:pt modelId="{0EDD6427-28DA-427B-99F9-4BDA53AA9E6F}" type="pres">
      <dgm:prSet presAssocID="{017C091D-24B9-4C45-AA56-5B39DEBFCD55}" presName="parentLeftMargin" presStyleLbl="node1" presStyleIdx="1" presStyleCnt="8"/>
      <dgm:spPr/>
    </dgm:pt>
    <dgm:pt modelId="{D33DF0B6-DEFE-44E3-B3A6-A69EAD8458C8}" type="pres">
      <dgm:prSet presAssocID="{017C091D-24B9-4C45-AA56-5B39DEBFCD55}" presName="parentText" presStyleLbl="node1" presStyleIdx="2" presStyleCnt="8" custScaleX="108237" custScaleY="123010">
        <dgm:presLayoutVars>
          <dgm:chMax val="0"/>
          <dgm:bulletEnabled val="1"/>
        </dgm:presLayoutVars>
      </dgm:prSet>
      <dgm:spPr/>
    </dgm:pt>
    <dgm:pt modelId="{47F2293B-E009-4899-B17A-025E99419BF1}" type="pres">
      <dgm:prSet presAssocID="{017C091D-24B9-4C45-AA56-5B39DEBFCD55}" presName="negativeSpace" presStyleCnt="0"/>
      <dgm:spPr/>
    </dgm:pt>
    <dgm:pt modelId="{08F5E584-12A8-4464-8702-5A7769863BD4}" type="pres">
      <dgm:prSet presAssocID="{017C091D-24B9-4C45-AA56-5B39DEBFCD55}" presName="childText" presStyleLbl="conFgAcc1" presStyleIdx="2" presStyleCnt="8">
        <dgm:presLayoutVars>
          <dgm:bulletEnabled val="1"/>
        </dgm:presLayoutVars>
      </dgm:prSet>
      <dgm:spPr/>
    </dgm:pt>
    <dgm:pt modelId="{EDF12DEF-81F7-4CD2-A6CA-2C80B1AF9407}" type="pres">
      <dgm:prSet presAssocID="{462B1E0A-A6CF-4074-B4CC-5C84CBCB5BC7}" presName="spaceBetweenRectangles" presStyleCnt="0"/>
      <dgm:spPr/>
    </dgm:pt>
    <dgm:pt modelId="{8CB6662D-4508-4BE0-B9B5-D63756344EF7}" type="pres">
      <dgm:prSet presAssocID="{CD0F78F0-CCA4-496D-87E1-708DC306759F}" presName="parentLin" presStyleCnt="0"/>
      <dgm:spPr/>
    </dgm:pt>
    <dgm:pt modelId="{9C689588-AEBE-4106-9345-E9F9B7FD9CAE}" type="pres">
      <dgm:prSet presAssocID="{CD0F78F0-CCA4-496D-87E1-708DC306759F}" presName="parentLeftMargin" presStyleLbl="node1" presStyleIdx="2" presStyleCnt="8"/>
      <dgm:spPr/>
    </dgm:pt>
    <dgm:pt modelId="{47E6729F-C9A6-4C01-98A0-57E5E25FAEE0}" type="pres">
      <dgm:prSet presAssocID="{CD0F78F0-CCA4-496D-87E1-708DC306759F}" presName="parentText" presStyleLbl="node1" presStyleIdx="3" presStyleCnt="8" custScaleX="105529" custScaleY="128989" custLinFactNeighborX="9479">
        <dgm:presLayoutVars>
          <dgm:chMax val="0"/>
          <dgm:bulletEnabled val="1"/>
        </dgm:presLayoutVars>
      </dgm:prSet>
      <dgm:spPr/>
    </dgm:pt>
    <dgm:pt modelId="{DBFD13F9-EF13-4C07-BED5-3C5AF3315910}" type="pres">
      <dgm:prSet presAssocID="{CD0F78F0-CCA4-496D-87E1-708DC306759F}" presName="negativeSpace" presStyleCnt="0"/>
      <dgm:spPr/>
    </dgm:pt>
    <dgm:pt modelId="{722D2817-C6F0-491B-98FE-2A146C1CD6A7}" type="pres">
      <dgm:prSet presAssocID="{CD0F78F0-CCA4-496D-87E1-708DC306759F}" presName="childText" presStyleLbl="conFgAcc1" presStyleIdx="3" presStyleCnt="8">
        <dgm:presLayoutVars>
          <dgm:bulletEnabled val="1"/>
        </dgm:presLayoutVars>
      </dgm:prSet>
      <dgm:spPr/>
    </dgm:pt>
    <dgm:pt modelId="{4F71590F-9C71-432E-BC6A-DA0647779A50}" type="pres">
      <dgm:prSet presAssocID="{72B1675A-4129-49A6-AB5E-F7519AC18D77}" presName="spaceBetweenRectangles" presStyleCnt="0"/>
      <dgm:spPr/>
    </dgm:pt>
    <dgm:pt modelId="{2F124C7D-2368-4FCB-B50B-20A766D034AD}" type="pres">
      <dgm:prSet presAssocID="{50BE4EBA-1917-446F-956B-13BD6E0185D6}" presName="parentLin" presStyleCnt="0"/>
      <dgm:spPr/>
    </dgm:pt>
    <dgm:pt modelId="{7E7B3B19-D2C4-4FE7-818D-24D7ECC7B2E3}" type="pres">
      <dgm:prSet presAssocID="{50BE4EBA-1917-446F-956B-13BD6E0185D6}" presName="parentLeftMargin" presStyleLbl="node1" presStyleIdx="3" presStyleCnt="8"/>
      <dgm:spPr/>
    </dgm:pt>
    <dgm:pt modelId="{01D1DBA2-4B0C-4243-B086-D4600B34417E}" type="pres">
      <dgm:prSet presAssocID="{50BE4EBA-1917-446F-956B-13BD6E0185D6}" presName="parentText" presStyleLbl="node1" presStyleIdx="4" presStyleCnt="8" custScaleX="107221" custScaleY="9160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15D73E-EB5E-4BA1-AC1B-BD52212EF281}" type="pres">
      <dgm:prSet presAssocID="{50BE4EBA-1917-446F-956B-13BD6E0185D6}" presName="negativeSpace" presStyleCnt="0"/>
      <dgm:spPr/>
    </dgm:pt>
    <dgm:pt modelId="{308E6023-D2DB-45E8-BFDD-03B3A42F66E1}" type="pres">
      <dgm:prSet presAssocID="{50BE4EBA-1917-446F-956B-13BD6E0185D6}" presName="childText" presStyleLbl="conFgAcc1" presStyleIdx="4" presStyleCnt="8">
        <dgm:presLayoutVars>
          <dgm:bulletEnabled val="1"/>
        </dgm:presLayoutVars>
      </dgm:prSet>
      <dgm:spPr/>
    </dgm:pt>
    <dgm:pt modelId="{B7CA666E-162A-476A-9180-AE4798B73F82}" type="pres">
      <dgm:prSet presAssocID="{6CBC3EBB-3011-482F-A5B0-40AE89459E13}" presName="spaceBetweenRectangles" presStyleCnt="0"/>
      <dgm:spPr/>
    </dgm:pt>
    <dgm:pt modelId="{D898C1F5-AB3E-4866-A7E2-D1D78C4DD04C}" type="pres">
      <dgm:prSet presAssocID="{8D3BA4E0-FE4A-4381-B53C-36ECC56C533D}" presName="parentLin" presStyleCnt="0"/>
      <dgm:spPr/>
    </dgm:pt>
    <dgm:pt modelId="{5FF5E4B4-E7A3-47C7-965E-E4E51F186BD0}" type="pres">
      <dgm:prSet presAssocID="{8D3BA4E0-FE4A-4381-B53C-36ECC56C533D}" presName="parentLeftMargin" presStyleLbl="node1" presStyleIdx="4" presStyleCnt="8"/>
      <dgm:spPr/>
    </dgm:pt>
    <dgm:pt modelId="{8A59BA97-95F1-4A16-ABF7-6063064A9F48}" type="pres">
      <dgm:prSet presAssocID="{8D3BA4E0-FE4A-4381-B53C-36ECC56C533D}" presName="parentText" presStyleLbl="node1" presStyleIdx="5" presStyleCnt="8" custScaleX="118958" custScaleY="12013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1F7F0C-20B3-4C28-91F5-FAE096C406FC}" type="pres">
      <dgm:prSet presAssocID="{8D3BA4E0-FE4A-4381-B53C-36ECC56C533D}" presName="negativeSpace" presStyleCnt="0"/>
      <dgm:spPr/>
    </dgm:pt>
    <dgm:pt modelId="{AB210E29-ED1D-4B4F-B4C7-AFEE47DF75A2}" type="pres">
      <dgm:prSet presAssocID="{8D3BA4E0-FE4A-4381-B53C-36ECC56C533D}" presName="childText" presStyleLbl="conFgAcc1" presStyleIdx="5" presStyleCnt="8">
        <dgm:presLayoutVars>
          <dgm:bulletEnabled val="1"/>
        </dgm:presLayoutVars>
      </dgm:prSet>
      <dgm:spPr/>
    </dgm:pt>
    <dgm:pt modelId="{A824557A-8616-4D2B-B55B-1ACFC7C536AD}" type="pres">
      <dgm:prSet presAssocID="{3ABCB06C-8E68-45F9-9600-C0FD96090C15}" presName="spaceBetweenRectangles" presStyleCnt="0"/>
      <dgm:spPr/>
    </dgm:pt>
    <dgm:pt modelId="{EE087C34-8F25-4D40-A3E7-DF77522332B6}" type="pres">
      <dgm:prSet presAssocID="{7C064A1A-905E-4D7E-80A1-57A136C5ED6D}" presName="parentLin" presStyleCnt="0"/>
      <dgm:spPr/>
    </dgm:pt>
    <dgm:pt modelId="{253937EF-6C7E-421D-BE66-D68A819E4F1D}" type="pres">
      <dgm:prSet presAssocID="{7C064A1A-905E-4D7E-80A1-57A136C5ED6D}" presName="parentLeftMargin" presStyleLbl="node1" presStyleIdx="5" presStyleCnt="8"/>
      <dgm:spPr/>
    </dgm:pt>
    <dgm:pt modelId="{DD366A6F-4744-4858-AFB0-07A8C2837FD4}" type="pres">
      <dgm:prSet presAssocID="{7C064A1A-905E-4D7E-80A1-57A136C5ED6D}" presName="parentText" presStyleLbl="node1" presStyleIdx="6" presStyleCnt="8" custScaleX="108688" custScaleY="10992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42157D-E2F3-4A9C-938D-D9B84B6EE4D8}" type="pres">
      <dgm:prSet presAssocID="{7C064A1A-905E-4D7E-80A1-57A136C5ED6D}" presName="negativeSpace" presStyleCnt="0"/>
      <dgm:spPr/>
    </dgm:pt>
    <dgm:pt modelId="{169041C3-4823-461B-9461-432DEBC813F6}" type="pres">
      <dgm:prSet presAssocID="{7C064A1A-905E-4D7E-80A1-57A136C5ED6D}" presName="childText" presStyleLbl="conFgAcc1" presStyleIdx="6" presStyleCnt="8">
        <dgm:presLayoutVars>
          <dgm:bulletEnabled val="1"/>
        </dgm:presLayoutVars>
      </dgm:prSet>
      <dgm:spPr/>
    </dgm:pt>
    <dgm:pt modelId="{45EE723F-5EA0-4749-91CC-458CBA87EAC4}" type="pres">
      <dgm:prSet presAssocID="{3BD1BBA9-312A-442A-8AFC-4C94A9F4EA25}" presName="spaceBetweenRectangles" presStyleCnt="0"/>
      <dgm:spPr/>
    </dgm:pt>
    <dgm:pt modelId="{5C653E77-1CF3-40B2-9447-C57C98018B5B}" type="pres">
      <dgm:prSet presAssocID="{DDF00842-86FB-425B-A6B1-CB45C71FB3CB}" presName="parentLin" presStyleCnt="0"/>
      <dgm:spPr/>
    </dgm:pt>
    <dgm:pt modelId="{FF7272FA-02C1-4B3E-98BB-494B8C2A43AD}" type="pres">
      <dgm:prSet presAssocID="{DDF00842-86FB-425B-A6B1-CB45C71FB3CB}" presName="parentLeftMargin" presStyleLbl="node1" presStyleIdx="6" presStyleCnt="8"/>
      <dgm:spPr/>
    </dgm:pt>
    <dgm:pt modelId="{7B538AD8-C318-4D21-B150-EB8BE84154D5}" type="pres">
      <dgm:prSet presAssocID="{DDF00842-86FB-425B-A6B1-CB45C71FB3CB}" presName="parentText" presStyleLbl="node1" presStyleIdx="7" presStyleCnt="8" custScaleX="107335" custScaleY="11673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170956-658F-493A-9C7F-157CF2297B8B}" type="pres">
      <dgm:prSet presAssocID="{DDF00842-86FB-425B-A6B1-CB45C71FB3CB}" presName="negativeSpace" presStyleCnt="0"/>
      <dgm:spPr/>
    </dgm:pt>
    <dgm:pt modelId="{2CADAAE4-E541-4F01-B68D-5B3FACB53E35}" type="pres">
      <dgm:prSet presAssocID="{DDF00842-86FB-425B-A6B1-CB45C71FB3C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20733CC-4BBA-46B0-B536-C8086BD0B393}" type="presOf" srcId="{7C064A1A-905E-4D7E-80A1-57A136C5ED6D}" destId="{DD366A6F-4744-4858-AFB0-07A8C2837FD4}" srcOrd="1" destOrd="0" presId="urn:microsoft.com/office/officeart/2005/8/layout/list1"/>
    <dgm:cxn modelId="{BC264EB7-885F-40CB-AEBC-BB9841D4899F}" type="presOf" srcId="{017C091D-24B9-4C45-AA56-5B39DEBFCD55}" destId="{0EDD6427-28DA-427B-99F9-4BDA53AA9E6F}" srcOrd="0" destOrd="0" presId="urn:microsoft.com/office/officeart/2005/8/layout/list1"/>
    <dgm:cxn modelId="{91FF754A-9970-4850-8EDD-7C5A84AC841C}" type="presOf" srcId="{7C064A1A-905E-4D7E-80A1-57A136C5ED6D}" destId="{253937EF-6C7E-421D-BE66-D68A819E4F1D}" srcOrd="0" destOrd="0" presId="urn:microsoft.com/office/officeart/2005/8/layout/list1"/>
    <dgm:cxn modelId="{ADD18A22-A47D-47AB-8AEC-35BF38828BC2}" type="presOf" srcId="{017C091D-24B9-4C45-AA56-5B39DEBFCD55}" destId="{D33DF0B6-DEFE-44E3-B3A6-A69EAD8458C8}" srcOrd="1" destOrd="0" presId="urn:microsoft.com/office/officeart/2005/8/layout/list1"/>
    <dgm:cxn modelId="{2119165B-8F5E-49CF-AE1B-6C1F998A6616}" srcId="{6BA8BBFB-398E-4604-AF9F-FD66653F559C}" destId="{3BEBA4E7-D2B1-46DD-80CF-CA0231FFF918}" srcOrd="0" destOrd="0" parTransId="{D504E5B3-AE6C-451D-88F8-454093984EC5}" sibTransId="{D89C272F-7122-4369-A37F-8CF3D0B0F2F7}"/>
    <dgm:cxn modelId="{1B057411-B5FF-4A45-9491-CABDFC49930F}" type="presOf" srcId="{8D3BA4E0-FE4A-4381-B53C-36ECC56C533D}" destId="{8A59BA97-95F1-4A16-ABF7-6063064A9F48}" srcOrd="1" destOrd="0" presId="urn:microsoft.com/office/officeart/2005/8/layout/list1"/>
    <dgm:cxn modelId="{81817614-24A5-4249-A040-A46D59566FB8}" type="presOf" srcId="{6BA8BBFB-398E-4604-AF9F-FD66653F559C}" destId="{AB892E0C-2804-46E0-9229-CE31304C46D4}" srcOrd="0" destOrd="0" presId="urn:microsoft.com/office/officeart/2005/8/layout/list1"/>
    <dgm:cxn modelId="{DADFC500-02F9-45B8-8F04-F684F085A4EB}" srcId="{6BA8BBFB-398E-4604-AF9F-FD66653F559C}" destId="{7C064A1A-905E-4D7E-80A1-57A136C5ED6D}" srcOrd="6" destOrd="0" parTransId="{3C1ED82D-D436-4F2B-A4EA-17F85FE46B82}" sibTransId="{3BD1BBA9-312A-442A-8AFC-4C94A9F4EA25}"/>
    <dgm:cxn modelId="{B202A389-EC09-4520-8406-2F2F1083FB92}" type="presOf" srcId="{50BE4EBA-1917-446F-956B-13BD6E0185D6}" destId="{7E7B3B19-D2C4-4FE7-818D-24D7ECC7B2E3}" srcOrd="0" destOrd="0" presId="urn:microsoft.com/office/officeart/2005/8/layout/list1"/>
    <dgm:cxn modelId="{FEAB0B46-888F-4283-BCA5-36BA10CA567E}" type="presOf" srcId="{BE78D70D-7101-4312-A897-1E34C2A989E3}" destId="{8F563FDB-835F-4528-9F2E-AE7F45CE6D8D}" srcOrd="1" destOrd="0" presId="urn:microsoft.com/office/officeart/2005/8/layout/list1"/>
    <dgm:cxn modelId="{6C1B2D27-D2F1-4784-8147-BDCBAAE88E5B}" type="presOf" srcId="{DDF00842-86FB-425B-A6B1-CB45C71FB3CB}" destId="{7B538AD8-C318-4D21-B150-EB8BE84154D5}" srcOrd="1" destOrd="0" presId="urn:microsoft.com/office/officeart/2005/8/layout/list1"/>
    <dgm:cxn modelId="{5902FC78-591E-4E03-B285-F316110FF6FD}" type="presOf" srcId="{50BE4EBA-1917-446F-956B-13BD6E0185D6}" destId="{01D1DBA2-4B0C-4243-B086-D4600B34417E}" srcOrd="1" destOrd="0" presId="urn:microsoft.com/office/officeart/2005/8/layout/list1"/>
    <dgm:cxn modelId="{1DAB0E0C-5337-40BF-AA03-E80EDDFCA96F}" srcId="{6BA8BBFB-398E-4604-AF9F-FD66653F559C}" destId="{DDF00842-86FB-425B-A6B1-CB45C71FB3CB}" srcOrd="7" destOrd="0" parTransId="{8CA24EBF-C235-4D85-BBE7-9F5435B6B8C4}" sibTransId="{2464E2D8-0D2E-4F26-9480-57956E71CC91}"/>
    <dgm:cxn modelId="{8D423A5B-3D87-4F2A-8D96-12424F462619}" type="presOf" srcId="{3BEBA4E7-D2B1-46DD-80CF-CA0231FFF918}" destId="{9B59BEF8-630F-4E52-9C89-66BEBFDDC1E5}" srcOrd="0" destOrd="0" presId="urn:microsoft.com/office/officeart/2005/8/layout/list1"/>
    <dgm:cxn modelId="{83C07756-3671-4E85-8CFF-814E9344D139}" srcId="{6BA8BBFB-398E-4604-AF9F-FD66653F559C}" destId="{8D3BA4E0-FE4A-4381-B53C-36ECC56C533D}" srcOrd="5" destOrd="0" parTransId="{07926417-EA39-4F26-A360-B0963975B857}" sibTransId="{3ABCB06C-8E68-45F9-9600-C0FD96090C15}"/>
    <dgm:cxn modelId="{A2B780CB-28B7-4FF9-8D38-44113ADA4070}" type="presOf" srcId="{CD0F78F0-CCA4-496D-87E1-708DC306759F}" destId="{47E6729F-C9A6-4C01-98A0-57E5E25FAEE0}" srcOrd="1" destOrd="0" presId="urn:microsoft.com/office/officeart/2005/8/layout/list1"/>
    <dgm:cxn modelId="{303424A8-4438-415B-80C9-9B92FAA2490B}" type="presOf" srcId="{3BEBA4E7-D2B1-46DD-80CF-CA0231FFF918}" destId="{F979A9FF-89BE-4CB2-93A0-BB40BD3F2B3A}" srcOrd="1" destOrd="0" presId="urn:microsoft.com/office/officeart/2005/8/layout/list1"/>
    <dgm:cxn modelId="{751AD6D6-9CA1-4674-B296-91B4F9A92D45}" srcId="{6BA8BBFB-398E-4604-AF9F-FD66653F559C}" destId="{017C091D-24B9-4C45-AA56-5B39DEBFCD55}" srcOrd="2" destOrd="0" parTransId="{57EFB27D-8F48-4156-A5CB-4637C396CF6C}" sibTransId="{462B1E0A-A6CF-4074-B4CC-5C84CBCB5BC7}"/>
    <dgm:cxn modelId="{CB3C7295-1042-4FA1-B280-D771D738C4EA}" srcId="{6BA8BBFB-398E-4604-AF9F-FD66653F559C}" destId="{50BE4EBA-1917-446F-956B-13BD6E0185D6}" srcOrd="4" destOrd="0" parTransId="{5C4FA7DC-BD11-4AF1-966B-C357C40D9655}" sibTransId="{6CBC3EBB-3011-482F-A5B0-40AE89459E13}"/>
    <dgm:cxn modelId="{1D13C8E2-CBA7-4BBB-96F8-2B80EE68E892}" type="presOf" srcId="{CD0F78F0-CCA4-496D-87E1-708DC306759F}" destId="{9C689588-AEBE-4106-9345-E9F9B7FD9CAE}" srcOrd="0" destOrd="0" presId="urn:microsoft.com/office/officeart/2005/8/layout/list1"/>
    <dgm:cxn modelId="{1411226E-4FDF-4598-BF9E-3B1FA6EB556B}" type="presOf" srcId="{8D3BA4E0-FE4A-4381-B53C-36ECC56C533D}" destId="{5FF5E4B4-E7A3-47C7-965E-E4E51F186BD0}" srcOrd="0" destOrd="0" presId="urn:microsoft.com/office/officeart/2005/8/layout/list1"/>
    <dgm:cxn modelId="{270792E2-3DF7-4A7E-A54F-D9D46F0E05DF}" type="presOf" srcId="{DDF00842-86FB-425B-A6B1-CB45C71FB3CB}" destId="{FF7272FA-02C1-4B3E-98BB-494B8C2A43AD}" srcOrd="0" destOrd="0" presId="urn:microsoft.com/office/officeart/2005/8/layout/list1"/>
    <dgm:cxn modelId="{41541C8E-FB4B-42A3-B332-28C4FA287CFC}" srcId="{6BA8BBFB-398E-4604-AF9F-FD66653F559C}" destId="{CD0F78F0-CCA4-496D-87E1-708DC306759F}" srcOrd="3" destOrd="0" parTransId="{A2F81286-97F0-428B-B895-6640D397FEF7}" sibTransId="{72B1675A-4129-49A6-AB5E-F7519AC18D77}"/>
    <dgm:cxn modelId="{10F7E95B-CED8-4C86-B88C-402E34C81DC7}" type="presOf" srcId="{BE78D70D-7101-4312-A897-1E34C2A989E3}" destId="{F62EAFFD-C31D-47F3-85C6-DF5259FBE5E5}" srcOrd="0" destOrd="0" presId="urn:microsoft.com/office/officeart/2005/8/layout/list1"/>
    <dgm:cxn modelId="{E5FFB9F3-C541-4E90-91EE-A0E715F58E77}" srcId="{6BA8BBFB-398E-4604-AF9F-FD66653F559C}" destId="{BE78D70D-7101-4312-A897-1E34C2A989E3}" srcOrd="1" destOrd="0" parTransId="{0A3C98A7-89DD-442E-9D45-7AA1C989AF2F}" sibTransId="{06EEA0C3-2DEA-4DD4-A4E0-7BC4088FA465}"/>
    <dgm:cxn modelId="{A0C45AD2-9ACA-498D-A1EF-93A1B2F54D77}" type="presParOf" srcId="{AB892E0C-2804-46E0-9229-CE31304C46D4}" destId="{A5877904-6278-41E3-9707-FD12AB7B76E8}" srcOrd="0" destOrd="0" presId="urn:microsoft.com/office/officeart/2005/8/layout/list1"/>
    <dgm:cxn modelId="{E358B0E8-0CB2-41CC-95E9-6151D925590B}" type="presParOf" srcId="{A5877904-6278-41E3-9707-FD12AB7B76E8}" destId="{9B59BEF8-630F-4E52-9C89-66BEBFDDC1E5}" srcOrd="0" destOrd="0" presId="urn:microsoft.com/office/officeart/2005/8/layout/list1"/>
    <dgm:cxn modelId="{3CAD9950-3956-4FBB-9605-F57681EB3828}" type="presParOf" srcId="{A5877904-6278-41E3-9707-FD12AB7B76E8}" destId="{F979A9FF-89BE-4CB2-93A0-BB40BD3F2B3A}" srcOrd="1" destOrd="0" presId="urn:microsoft.com/office/officeart/2005/8/layout/list1"/>
    <dgm:cxn modelId="{B3C35012-5415-4B11-97A4-B4438E4789F5}" type="presParOf" srcId="{AB892E0C-2804-46E0-9229-CE31304C46D4}" destId="{841264AD-1B99-4535-A194-D8C2814D845F}" srcOrd="1" destOrd="0" presId="urn:microsoft.com/office/officeart/2005/8/layout/list1"/>
    <dgm:cxn modelId="{D241101B-96DF-4A0C-8F6E-D0C502F61FE1}" type="presParOf" srcId="{AB892E0C-2804-46E0-9229-CE31304C46D4}" destId="{47F33DE6-9A41-4084-9DB3-91BACE4A31DB}" srcOrd="2" destOrd="0" presId="urn:microsoft.com/office/officeart/2005/8/layout/list1"/>
    <dgm:cxn modelId="{DD879D96-2A19-448B-9A82-0B92BB6C3547}" type="presParOf" srcId="{AB892E0C-2804-46E0-9229-CE31304C46D4}" destId="{A0C0FD0E-E814-4EB6-8A48-98D23D4759FC}" srcOrd="3" destOrd="0" presId="urn:microsoft.com/office/officeart/2005/8/layout/list1"/>
    <dgm:cxn modelId="{0DFCD2CA-B52F-4574-9CBA-347375F763F8}" type="presParOf" srcId="{AB892E0C-2804-46E0-9229-CE31304C46D4}" destId="{29EECAB7-EFE3-4E0A-BE3B-13DCF2FF2B72}" srcOrd="4" destOrd="0" presId="urn:microsoft.com/office/officeart/2005/8/layout/list1"/>
    <dgm:cxn modelId="{FDD7B900-429A-4C52-95F4-98449494A70B}" type="presParOf" srcId="{29EECAB7-EFE3-4E0A-BE3B-13DCF2FF2B72}" destId="{F62EAFFD-C31D-47F3-85C6-DF5259FBE5E5}" srcOrd="0" destOrd="0" presId="urn:microsoft.com/office/officeart/2005/8/layout/list1"/>
    <dgm:cxn modelId="{7E7EEB4D-BBA0-4D81-A1F4-77FDCE2DFE8E}" type="presParOf" srcId="{29EECAB7-EFE3-4E0A-BE3B-13DCF2FF2B72}" destId="{8F563FDB-835F-4528-9F2E-AE7F45CE6D8D}" srcOrd="1" destOrd="0" presId="urn:microsoft.com/office/officeart/2005/8/layout/list1"/>
    <dgm:cxn modelId="{B7BB0D57-7BE0-4170-90CD-85AACB1EC5FF}" type="presParOf" srcId="{AB892E0C-2804-46E0-9229-CE31304C46D4}" destId="{2BF0DDE6-7D25-45C8-98FA-52CCDD91DE71}" srcOrd="5" destOrd="0" presId="urn:microsoft.com/office/officeart/2005/8/layout/list1"/>
    <dgm:cxn modelId="{52C60361-FF65-4300-AE4E-09C1FF3EABB5}" type="presParOf" srcId="{AB892E0C-2804-46E0-9229-CE31304C46D4}" destId="{DFB63B73-4109-4E29-88DC-90F29F50B744}" srcOrd="6" destOrd="0" presId="urn:microsoft.com/office/officeart/2005/8/layout/list1"/>
    <dgm:cxn modelId="{A4E3934E-4630-453D-8142-7D70FDEB4F05}" type="presParOf" srcId="{AB892E0C-2804-46E0-9229-CE31304C46D4}" destId="{495E6E52-2828-430D-9B23-EE2CE5B19B22}" srcOrd="7" destOrd="0" presId="urn:microsoft.com/office/officeart/2005/8/layout/list1"/>
    <dgm:cxn modelId="{8B01507E-4A37-432F-A6CB-D38FC2BE3B2B}" type="presParOf" srcId="{AB892E0C-2804-46E0-9229-CE31304C46D4}" destId="{071540A1-EF36-427C-AF6A-21D63D263E7B}" srcOrd="8" destOrd="0" presId="urn:microsoft.com/office/officeart/2005/8/layout/list1"/>
    <dgm:cxn modelId="{E8DE9530-B38F-4D9A-92DA-765C915205E1}" type="presParOf" srcId="{071540A1-EF36-427C-AF6A-21D63D263E7B}" destId="{0EDD6427-28DA-427B-99F9-4BDA53AA9E6F}" srcOrd="0" destOrd="0" presId="urn:microsoft.com/office/officeart/2005/8/layout/list1"/>
    <dgm:cxn modelId="{AC386F6D-12BE-4908-8685-F5185AA03DDC}" type="presParOf" srcId="{071540A1-EF36-427C-AF6A-21D63D263E7B}" destId="{D33DF0B6-DEFE-44E3-B3A6-A69EAD8458C8}" srcOrd="1" destOrd="0" presId="urn:microsoft.com/office/officeart/2005/8/layout/list1"/>
    <dgm:cxn modelId="{E32CAA88-7074-43BB-82C3-F42A0965F4CB}" type="presParOf" srcId="{AB892E0C-2804-46E0-9229-CE31304C46D4}" destId="{47F2293B-E009-4899-B17A-025E99419BF1}" srcOrd="9" destOrd="0" presId="urn:microsoft.com/office/officeart/2005/8/layout/list1"/>
    <dgm:cxn modelId="{4A12D3A9-49CA-495B-955A-D5461CC34792}" type="presParOf" srcId="{AB892E0C-2804-46E0-9229-CE31304C46D4}" destId="{08F5E584-12A8-4464-8702-5A7769863BD4}" srcOrd="10" destOrd="0" presId="urn:microsoft.com/office/officeart/2005/8/layout/list1"/>
    <dgm:cxn modelId="{EAE5763F-B253-47EA-A6A3-1428DA725C19}" type="presParOf" srcId="{AB892E0C-2804-46E0-9229-CE31304C46D4}" destId="{EDF12DEF-81F7-4CD2-A6CA-2C80B1AF9407}" srcOrd="11" destOrd="0" presId="urn:microsoft.com/office/officeart/2005/8/layout/list1"/>
    <dgm:cxn modelId="{C5D50374-DBB5-4488-AE28-FC5EC486C28A}" type="presParOf" srcId="{AB892E0C-2804-46E0-9229-CE31304C46D4}" destId="{8CB6662D-4508-4BE0-B9B5-D63756344EF7}" srcOrd="12" destOrd="0" presId="urn:microsoft.com/office/officeart/2005/8/layout/list1"/>
    <dgm:cxn modelId="{10E6D7A6-4EAB-486A-AAD7-8D566CB0AE42}" type="presParOf" srcId="{8CB6662D-4508-4BE0-B9B5-D63756344EF7}" destId="{9C689588-AEBE-4106-9345-E9F9B7FD9CAE}" srcOrd="0" destOrd="0" presId="urn:microsoft.com/office/officeart/2005/8/layout/list1"/>
    <dgm:cxn modelId="{5D231C60-C4BC-41BB-8055-F1C00A8C8100}" type="presParOf" srcId="{8CB6662D-4508-4BE0-B9B5-D63756344EF7}" destId="{47E6729F-C9A6-4C01-98A0-57E5E25FAEE0}" srcOrd="1" destOrd="0" presId="urn:microsoft.com/office/officeart/2005/8/layout/list1"/>
    <dgm:cxn modelId="{68A89FF7-A94B-4497-A894-67394EFEEFCB}" type="presParOf" srcId="{AB892E0C-2804-46E0-9229-CE31304C46D4}" destId="{DBFD13F9-EF13-4C07-BED5-3C5AF3315910}" srcOrd="13" destOrd="0" presId="urn:microsoft.com/office/officeart/2005/8/layout/list1"/>
    <dgm:cxn modelId="{4B5D379E-1FAF-4842-95CB-BAC5A44D9813}" type="presParOf" srcId="{AB892E0C-2804-46E0-9229-CE31304C46D4}" destId="{722D2817-C6F0-491B-98FE-2A146C1CD6A7}" srcOrd="14" destOrd="0" presId="urn:microsoft.com/office/officeart/2005/8/layout/list1"/>
    <dgm:cxn modelId="{4BA05D8E-57B6-41A2-801B-EF04A5710A1E}" type="presParOf" srcId="{AB892E0C-2804-46E0-9229-CE31304C46D4}" destId="{4F71590F-9C71-432E-BC6A-DA0647779A50}" srcOrd="15" destOrd="0" presId="urn:microsoft.com/office/officeart/2005/8/layout/list1"/>
    <dgm:cxn modelId="{7AF75187-B5AE-46E3-99A5-25E8C589385E}" type="presParOf" srcId="{AB892E0C-2804-46E0-9229-CE31304C46D4}" destId="{2F124C7D-2368-4FCB-B50B-20A766D034AD}" srcOrd="16" destOrd="0" presId="urn:microsoft.com/office/officeart/2005/8/layout/list1"/>
    <dgm:cxn modelId="{B766B48C-A68A-43BA-B45C-F954998738FB}" type="presParOf" srcId="{2F124C7D-2368-4FCB-B50B-20A766D034AD}" destId="{7E7B3B19-D2C4-4FE7-818D-24D7ECC7B2E3}" srcOrd="0" destOrd="0" presId="urn:microsoft.com/office/officeart/2005/8/layout/list1"/>
    <dgm:cxn modelId="{5D6BEC50-1774-4254-B0A9-188BBDBD7966}" type="presParOf" srcId="{2F124C7D-2368-4FCB-B50B-20A766D034AD}" destId="{01D1DBA2-4B0C-4243-B086-D4600B34417E}" srcOrd="1" destOrd="0" presId="urn:microsoft.com/office/officeart/2005/8/layout/list1"/>
    <dgm:cxn modelId="{FB52C796-133A-4489-AB5C-A1F08DD66598}" type="presParOf" srcId="{AB892E0C-2804-46E0-9229-CE31304C46D4}" destId="{6E15D73E-EB5E-4BA1-AC1B-BD52212EF281}" srcOrd="17" destOrd="0" presId="urn:microsoft.com/office/officeart/2005/8/layout/list1"/>
    <dgm:cxn modelId="{179A93E2-7D7B-46C2-9891-F8397E9C256B}" type="presParOf" srcId="{AB892E0C-2804-46E0-9229-CE31304C46D4}" destId="{308E6023-D2DB-45E8-BFDD-03B3A42F66E1}" srcOrd="18" destOrd="0" presId="urn:microsoft.com/office/officeart/2005/8/layout/list1"/>
    <dgm:cxn modelId="{E773F506-338F-49A2-9C2E-0CEA5561585D}" type="presParOf" srcId="{AB892E0C-2804-46E0-9229-CE31304C46D4}" destId="{B7CA666E-162A-476A-9180-AE4798B73F82}" srcOrd="19" destOrd="0" presId="urn:microsoft.com/office/officeart/2005/8/layout/list1"/>
    <dgm:cxn modelId="{90FDFC01-537D-40D5-B4D0-48D741DCA1D8}" type="presParOf" srcId="{AB892E0C-2804-46E0-9229-CE31304C46D4}" destId="{D898C1F5-AB3E-4866-A7E2-D1D78C4DD04C}" srcOrd="20" destOrd="0" presId="urn:microsoft.com/office/officeart/2005/8/layout/list1"/>
    <dgm:cxn modelId="{DB5F122C-AFB2-4DC0-A0E4-DEAD7F066274}" type="presParOf" srcId="{D898C1F5-AB3E-4866-A7E2-D1D78C4DD04C}" destId="{5FF5E4B4-E7A3-47C7-965E-E4E51F186BD0}" srcOrd="0" destOrd="0" presId="urn:microsoft.com/office/officeart/2005/8/layout/list1"/>
    <dgm:cxn modelId="{4FE7C297-EE19-44D4-8175-68337875FC5F}" type="presParOf" srcId="{D898C1F5-AB3E-4866-A7E2-D1D78C4DD04C}" destId="{8A59BA97-95F1-4A16-ABF7-6063064A9F48}" srcOrd="1" destOrd="0" presId="urn:microsoft.com/office/officeart/2005/8/layout/list1"/>
    <dgm:cxn modelId="{CD5398FC-C618-460F-BBCE-27A8C51929B9}" type="presParOf" srcId="{AB892E0C-2804-46E0-9229-CE31304C46D4}" destId="{361F7F0C-20B3-4C28-91F5-FAE096C406FC}" srcOrd="21" destOrd="0" presId="urn:microsoft.com/office/officeart/2005/8/layout/list1"/>
    <dgm:cxn modelId="{7820C3B8-5120-4F51-954C-40881A2FF07E}" type="presParOf" srcId="{AB892E0C-2804-46E0-9229-CE31304C46D4}" destId="{AB210E29-ED1D-4B4F-B4C7-AFEE47DF75A2}" srcOrd="22" destOrd="0" presId="urn:microsoft.com/office/officeart/2005/8/layout/list1"/>
    <dgm:cxn modelId="{9D3D6FAC-2420-4E2E-AADC-E5E16D9FA514}" type="presParOf" srcId="{AB892E0C-2804-46E0-9229-CE31304C46D4}" destId="{A824557A-8616-4D2B-B55B-1ACFC7C536AD}" srcOrd="23" destOrd="0" presId="urn:microsoft.com/office/officeart/2005/8/layout/list1"/>
    <dgm:cxn modelId="{C5DF730A-F821-40D1-A40C-B979F104938E}" type="presParOf" srcId="{AB892E0C-2804-46E0-9229-CE31304C46D4}" destId="{EE087C34-8F25-4D40-A3E7-DF77522332B6}" srcOrd="24" destOrd="0" presId="urn:microsoft.com/office/officeart/2005/8/layout/list1"/>
    <dgm:cxn modelId="{51D4E214-FFA0-4004-BF6B-6C30F9EC7226}" type="presParOf" srcId="{EE087C34-8F25-4D40-A3E7-DF77522332B6}" destId="{253937EF-6C7E-421D-BE66-D68A819E4F1D}" srcOrd="0" destOrd="0" presId="urn:microsoft.com/office/officeart/2005/8/layout/list1"/>
    <dgm:cxn modelId="{D5898CF2-88F6-4782-A0E6-42A00A6C3E50}" type="presParOf" srcId="{EE087C34-8F25-4D40-A3E7-DF77522332B6}" destId="{DD366A6F-4744-4858-AFB0-07A8C2837FD4}" srcOrd="1" destOrd="0" presId="urn:microsoft.com/office/officeart/2005/8/layout/list1"/>
    <dgm:cxn modelId="{DA2067E2-C23A-4324-83D1-87377A71420E}" type="presParOf" srcId="{AB892E0C-2804-46E0-9229-CE31304C46D4}" destId="{1042157D-E2F3-4A9C-938D-D9B84B6EE4D8}" srcOrd="25" destOrd="0" presId="urn:microsoft.com/office/officeart/2005/8/layout/list1"/>
    <dgm:cxn modelId="{91AAA6EE-4ED1-47DD-AD49-137F22A4E040}" type="presParOf" srcId="{AB892E0C-2804-46E0-9229-CE31304C46D4}" destId="{169041C3-4823-461B-9461-432DEBC813F6}" srcOrd="26" destOrd="0" presId="urn:microsoft.com/office/officeart/2005/8/layout/list1"/>
    <dgm:cxn modelId="{E6FC0229-B07C-4F8D-AFF4-9B24073870A6}" type="presParOf" srcId="{AB892E0C-2804-46E0-9229-CE31304C46D4}" destId="{45EE723F-5EA0-4749-91CC-458CBA87EAC4}" srcOrd="27" destOrd="0" presId="urn:microsoft.com/office/officeart/2005/8/layout/list1"/>
    <dgm:cxn modelId="{053604BE-59B8-4650-893F-492C6D27D22D}" type="presParOf" srcId="{AB892E0C-2804-46E0-9229-CE31304C46D4}" destId="{5C653E77-1CF3-40B2-9447-C57C98018B5B}" srcOrd="28" destOrd="0" presId="urn:microsoft.com/office/officeart/2005/8/layout/list1"/>
    <dgm:cxn modelId="{26FF89A6-F00D-405C-BF56-11E06577C8FC}" type="presParOf" srcId="{5C653E77-1CF3-40B2-9447-C57C98018B5B}" destId="{FF7272FA-02C1-4B3E-98BB-494B8C2A43AD}" srcOrd="0" destOrd="0" presId="urn:microsoft.com/office/officeart/2005/8/layout/list1"/>
    <dgm:cxn modelId="{576DE6E4-7938-4C10-8E9F-C12B0A70184B}" type="presParOf" srcId="{5C653E77-1CF3-40B2-9447-C57C98018B5B}" destId="{7B538AD8-C318-4D21-B150-EB8BE84154D5}" srcOrd="1" destOrd="0" presId="urn:microsoft.com/office/officeart/2005/8/layout/list1"/>
    <dgm:cxn modelId="{BB5ADDC1-61DA-4334-A37A-E7101D2900D3}" type="presParOf" srcId="{AB892E0C-2804-46E0-9229-CE31304C46D4}" destId="{10170956-658F-493A-9C7F-157CF2297B8B}" srcOrd="29" destOrd="0" presId="urn:microsoft.com/office/officeart/2005/8/layout/list1"/>
    <dgm:cxn modelId="{9FA61A96-319E-438D-8961-C22F0021C07C}" type="presParOf" srcId="{AB892E0C-2804-46E0-9229-CE31304C46D4}" destId="{2CADAAE4-E541-4F01-B68D-5B3FACB53E3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0095C-645C-45E4-A207-54BB1E3710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A2FFBDA-1337-4862-9E33-E5D93FA85AD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800" dirty="0" smtClean="0"/>
            <a:t>SEBAGAI PUSAT PENGAMBIL KEPUTUSAN</a:t>
          </a:r>
          <a:endParaRPr lang="id-ID" sz="2800" dirty="0"/>
        </a:p>
      </dgm:t>
    </dgm:pt>
    <dgm:pt modelId="{C8AFA283-4878-4F01-BC33-7670687A5FAF}" type="parTrans" cxnId="{911F7A50-5F85-4299-96CF-13174C872C9F}">
      <dgm:prSet/>
      <dgm:spPr/>
      <dgm:t>
        <a:bodyPr/>
        <a:lstStyle/>
        <a:p>
          <a:endParaRPr lang="id-ID"/>
        </a:p>
      </dgm:t>
    </dgm:pt>
    <dgm:pt modelId="{2FBDC21D-70CF-46F3-AC50-B250EED26561}" type="sibTrans" cxnId="{911F7A50-5F85-4299-96CF-13174C872C9F}">
      <dgm:prSet/>
      <dgm:spPr/>
      <dgm:t>
        <a:bodyPr/>
        <a:lstStyle/>
        <a:p>
          <a:endParaRPr lang="id-ID"/>
        </a:p>
      </dgm:t>
    </dgm:pt>
    <dgm:pt modelId="{05B55DA4-CFCD-4BC1-8447-1812686259E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800" dirty="0" smtClean="0"/>
            <a:t>SEBAGAI PEMBERI NASEHAT</a:t>
          </a:r>
          <a:endParaRPr lang="id-ID" sz="2800" dirty="0"/>
        </a:p>
      </dgm:t>
    </dgm:pt>
    <dgm:pt modelId="{59D69729-E501-4F74-957A-94ADDF0AEEF5}" type="parTrans" cxnId="{89662879-2D4B-493E-9202-0E13F763F521}">
      <dgm:prSet/>
      <dgm:spPr/>
      <dgm:t>
        <a:bodyPr/>
        <a:lstStyle/>
        <a:p>
          <a:endParaRPr lang="id-ID"/>
        </a:p>
      </dgm:t>
    </dgm:pt>
    <dgm:pt modelId="{3C106677-51D0-4E87-A807-171BDFEBE9B2}" type="sibTrans" cxnId="{89662879-2D4B-493E-9202-0E13F763F521}">
      <dgm:prSet/>
      <dgm:spPr/>
      <dgm:t>
        <a:bodyPr/>
        <a:lstStyle/>
        <a:p>
          <a:endParaRPr lang="id-ID"/>
        </a:p>
      </dgm:t>
    </dgm:pt>
    <dgm:pt modelId="{19CC979B-E536-4500-B4AC-3D3B7DACC2AE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800" dirty="0" smtClean="0"/>
            <a:t>SEBAGAI ORANG YG DAPAT DIPERCAYA</a:t>
          </a:r>
          <a:endParaRPr lang="id-ID" sz="2800" dirty="0"/>
        </a:p>
      </dgm:t>
    </dgm:pt>
    <dgm:pt modelId="{E4ABB8DB-05BB-422B-B221-9B7E17238DDC}" type="parTrans" cxnId="{F6C3546E-40AB-4E92-854B-000B3DE1CDF0}">
      <dgm:prSet/>
      <dgm:spPr/>
      <dgm:t>
        <a:bodyPr/>
        <a:lstStyle/>
        <a:p>
          <a:endParaRPr lang="id-ID"/>
        </a:p>
      </dgm:t>
    </dgm:pt>
    <dgm:pt modelId="{538B70A4-1635-4378-AB25-E4562635EEDE}" type="sibTrans" cxnId="{F6C3546E-40AB-4E92-854B-000B3DE1CDF0}">
      <dgm:prSet/>
      <dgm:spPr/>
      <dgm:t>
        <a:bodyPr/>
        <a:lstStyle/>
        <a:p>
          <a:endParaRPr lang="id-ID"/>
        </a:p>
      </dgm:t>
    </dgm:pt>
    <dgm:pt modelId="{605862DA-F00C-4C06-8D40-2A922C1658D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200" dirty="0" smtClean="0"/>
            <a:t>SEBAGAI PENJAGA KESINAMBUNGAN ORGANISASI</a:t>
          </a:r>
          <a:endParaRPr lang="id-ID" sz="2200" dirty="0"/>
        </a:p>
      </dgm:t>
    </dgm:pt>
    <dgm:pt modelId="{D1AF8371-C006-4F10-9084-B880ED3C91EA}" type="parTrans" cxnId="{6DD5F214-16E2-4DBC-B626-B890239105C0}">
      <dgm:prSet/>
      <dgm:spPr/>
      <dgm:t>
        <a:bodyPr/>
        <a:lstStyle/>
        <a:p>
          <a:endParaRPr lang="id-ID"/>
        </a:p>
      </dgm:t>
    </dgm:pt>
    <dgm:pt modelId="{48B68669-47DA-42CC-B711-8987BF3B39A7}" type="sibTrans" cxnId="{6DD5F214-16E2-4DBC-B626-B890239105C0}">
      <dgm:prSet/>
      <dgm:spPr/>
      <dgm:t>
        <a:bodyPr/>
        <a:lstStyle/>
        <a:p>
          <a:endParaRPr lang="id-ID"/>
        </a:p>
      </dgm:t>
    </dgm:pt>
    <dgm:pt modelId="{127B5ED4-F009-455E-866C-426D5AB695F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800" dirty="0" smtClean="0"/>
            <a:t>SEBAGAI SIMBOL</a:t>
          </a:r>
          <a:endParaRPr lang="id-ID" sz="2800" dirty="0"/>
        </a:p>
      </dgm:t>
    </dgm:pt>
    <dgm:pt modelId="{9820B75A-0CDF-4969-BC3A-79B922F43270}" type="parTrans" cxnId="{384708D9-44B9-4F25-BA28-048995CB2FBB}">
      <dgm:prSet/>
      <dgm:spPr/>
      <dgm:t>
        <a:bodyPr/>
        <a:lstStyle/>
        <a:p>
          <a:endParaRPr lang="id-ID"/>
        </a:p>
      </dgm:t>
    </dgm:pt>
    <dgm:pt modelId="{ADA7350E-AA54-4587-915F-CF2BEC2D3DE5}" type="sibTrans" cxnId="{384708D9-44B9-4F25-BA28-048995CB2FBB}">
      <dgm:prSet/>
      <dgm:spPr/>
      <dgm:t>
        <a:bodyPr/>
        <a:lstStyle/>
        <a:p>
          <a:endParaRPr lang="id-ID"/>
        </a:p>
      </dgm:t>
    </dgm:pt>
    <dgm:pt modelId="{99FCB795-D4EC-45FF-99BE-AA04441C209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/>
            <a:t>SEBAGAI PENGAMBIL KEPUTUSAN TERTINGGI</a:t>
          </a:r>
          <a:endParaRPr lang="id-ID" sz="2800" dirty="0"/>
        </a:p>
      </dgm:t>
    </dgm:pt>
    <dgm:pt modelId="{0BC6663B-7178-418F-90A7-38260F78F7ED}" type="parTrans" cxnId="{D9ADA499-47E0-4444-B249-C3585E0F3AF4}">
      <dgm:prSet/>
      <dgm:spPr/>
      <dgm:t>
        <a:bodyPr/>
        <a:lstStyle/>
        <a:p>
          <a:endParaRPr lang="id-ID"/>
        </a:p>
      </dgm:t>
    </dgm:pt>
    <dgm:pt modelId="{6845B8FD-27CA-430B-AA48-11B83428DF0D}" type="sibTrans" cxnId="{D9ADA499-47E0-4444-B249-C3585E0F3AF4}">
      <dgm:prSet/>
      <dgm:spPr/>
      <dgm:t>
        <a:bodyPr/>
        <a:lstStyle/>
        <a:p>
          <a:endParaRPr lang="id-ID"/>
        </a:p>
      </dgm:t>
    </dgm:pt>
    <dgm:pt modelId="{5A932C7B-C06C-412F-9B92-A4BD33F885F8}" type="pres">
      <dgm:prSet presAssocID="{3B30095C-645C-45E4-A207-54BB1E371000}" presName="diagram" presStyleCnt="0">
        <dgm:presLayoutVars>
          <dgm:dir/>
          <dgm:resizeHandles val="exact"/>
        </dgm:presLayoutVars>
      </dgm:prSet>
      <dgm:spPr/>
    </dgm:pt>
    <dgm:pt modelId="{14DA2C20-1ED9-41A3-9BC8-F59FFA97BF8B}" type="pres">
      <dgm:prSet presAssocID="{6A2FFBDA-1337-4862-9E33-E5D93FA85ADA}" presName="node" presStyleLbl="node1" presStyleIdx="0" presStyleCnt="6">
        <dgm:presLayoutVars>
          <dgm:bulletEnabled val="1"/>
        </dgm:presLayoutVars>
      </dgm:prSet>
      <dgm:spPr/>
    </dgm:pt>
    <dgm:pt modelId="{79AD6142-F679-4EC3-B39D-0C18BE0B5D4B}" type="pres">
      <dgm:prSet presAssocID="{2FBDC21D-70CF-46F3-AC50-B250EED26561}" presName="sibTrans" presStyleCnt="0"/>
      <dgm:spPr/>
    </dgm:pt>
    <dgm:pt modelId="{8444B214-CDD1-4BBE-B7EE-515C9ED66059}" type="pres">
      <dgm:prSet presAssocID="{05B55DA4-CFCD-4BC1-8447-1812686259E9}" presName="node" presStyleLbl="node1" presStyleIdx="1" presStyleCnt="6">
        <dgm:presLayoutVars>
          <dgm:bulletEnabled val="1"/>
        </dgm:presLayoutVars>
      </dgm:prSet>
      <dgm:spPr/>
    </dgm:pt>
    <dgm:pt modelId="{430CD96B-8441-480D-A771-1871F9F23127}" type="pres">
      <dgm:prSet presAssocID="{3C106677-51D0-4E87-A807-171BDFEBE9B2}" presName="sibTrans" presStyleCnt="0"/>
      <dgm:spPr/>
    </dgm:pt>
    <dgm:pt modelId="{BB0EF580-7D91-4969-9E67-7388B7992711}" type="pres">
      <dgm:prSet presAssocID="{19CC979B-E536-4500-B4AC-3D3B7DACC2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4B7442-1F90-4466-8B3D-B0CD48E13B4F}" type="pres">
      <dgm:prSet presAssocID="{538B70A4-1635-4378-AB25-E4562635EEDE}" presName="sibTrans" presStyleCnt="0"/>
      <dgm:spPr/>
    </dgm:pt>
    <dgm:pt modelId="{297AB75D-ACE9-4873-9F56-0F42A9CF9025}" type="pres">
      <dgm:prSet presAssocID="{605862DA-F00C-4C06-8D40-2A922C1658DC}" presName="node" presStyleLbl="node1" presStyleIdx="3" presStyleCnt="6">
        <dgm:presLayoutVars>
          <dgm:bulletEnabled val="1"/>
        </dgm:presLayoutVars>
      </dgm:prSet>
      <dgm:spPr/>
    </dgm:pt>
    <dgm:pt modelId="{9B593892-6336-4613-B16F-8FF52C088ACA}" type="pres">
      <dgm:prSet presAssocID="{48B68669-47DA-42CC-B711-8987BF3B39A7}" presName="sibTrans" presStyleCnt="0"/>
      <dgm:spPr/>
    </dgm:pt>
    <dgm:pt modelId="{9E78B919-10F9-48AB-9B85-7BE37DF8A9F8}" type="pres">
      <dgm:prSet presAssocID="{127B5ED4-F009-455E-866C-426D5AB695F6}" presName="node" presStyleLbl="node1" presStyleIdx="4" presStyleCnt="6">
        <dgm:presLayoutVars>
          <dgm:bulletEnabled val="1"/>
        </dgm:presLayoutVars>
      </dgm:prSet>
      <dgm:spPr/>
    </dgm:pt>
    <dgm:pt modelId="{28A82B7D-983E-498E-8D6C-64208836011C}" type="pres">
      <dgm:prSet presAssocID="{ADA7350E-AA54-4587-915F-CF2BEC2D3DE5}" presName="sibTrans" presStyleCnt="0"/>
      <dgm:spPr/>
    </dgm:pt>
    <dgm:pt modelId="{4634904D-2655-4FC3-932C-52502BDB94B3}" type="pres">
      <dgm:prSet presAssocID="{99FCB795-D4EC-45FF-99BE-AA04441C20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6C3546E-40AB-4E92-854B-000B3DE1CDF0}" srcId="{3B30095C-645C-45E4-A207-54BB1E371000}" destId="{19CC979B-E536-4500-B4AC-3D3B7DACC2AE}" srcOrd="2" destOrd="0" parTransId="{E4ABB8DB-05BB-422B-B221-9B7E17238DDC}" sibTransId="{538B70A4-1635-4378-AB25-E4562635EEDE}"/>
    <dgm:cxn modelId="{911F7A50-5F85-4299-96CF-13174C872C9F}" srcId="{3B30095C-645C-45E4-A207-54BB1E371000}" destId="{6A2FFBDA-1337-4862-9E33-E5D93FA85ADA}" srcOrd="0" destOrd="0" parTransId="{C8AFA283-4878-4F01-BC33-7670687A5FAF}" sibTransId="{2FBDC21D-70CF-46F3-AC50-B250EED26561}"/>
    <dgm:cxn modelId="{4D9FF32B-903E-4DA9-AAB4-A03D5BDCD080}" type="presOf" srcId="{127B5ED4-F009-455E-866C-426D5AB695F6}" destId="{9E78B919-10F9-48AB-9B85-7BE37DF8A9F8}" srcOrd="0" destOrd="0" presId="urn:microsoft.com/office/officeart/2005/8/layout/default"/>
    <dgm:cxn modelId="{96B130A5-9048-4430-9F79-98B26D3D92F5}" type="presOf" srcId="{99FCB795-D4EC-45FF-99BE-AA04441C2094}" destId="{4634904D-2655-4FC3-932C-52502BDB94B3}" srcOrd="0" destOrd="0" presId="urn:microsoft.com/office/officeart/2005/8/layout/default"/>
    <dgm:cxn modelId="{3EB6E3C1-354A-4890-9E87-38CF11BE86DD}" type="presOf" srcId="{19CC979B-E536-4500-B4AC-3D3B7DACC2AE}" destId="{BB0EF580-7D91-4969-9E67-7388B7992711}" srcOrd="0" destOrd="0" presId="urn:microsoft.com/office/officeart/2005/8/layout/default"/>
    <dgm:cxn modelId="{559AA192-F462-410D-850D-CEC0F21ECC4F}" type="presOf" srcId="{6A2FFBDA-1337-4862-9E33-E5D93FA85ADA}" destId="{14DA2C20-1ED9-41A3-9BC8-F59FFA97BF8B}" srcOrd="0" destOrd="0" presId="urn:microsoft.com/office/officeart/2005/8/layout/default"/>
    <dgm:cxn modelId="{D9ADA499-47E0-4444-B249-C3585E0F3AF4}" srcId="{3B30095C-645C-45E4-A207-54BB1E371000}" destId="{99FCB795-D4EC-45FF-99BE-AA04441C2094}" srcOrd="5" destOrd="0" parTransId="{0BC6663B-7178-418F-90A7-38260F78F7ED}" sibTransId="{6845B8FD-27CA-430B-AA48-11B83428DF0D}"/>
    <dgm:cxn modelId="{4A8797FE-8764-4C3C-8D2B-E9ACD14FDB9B}" type="presOf" srcId="{3B30095C-645C-45E4-A207-54BB1E371000}" destId="{5A932C7B-C06C-412F-9B92-A4BD33F885F8}" srcOrd="0" destOrd="0" presId="urn:microsoft.com/office/officeart/2005/8/layout/default"/>
    <dgm:cxn modelId="{6DD5F214-16E2-4DBC-B626-B890239105C0}" srcId="{3B30095C-645C-45E4-A207-54BB1E371000}" destId="{605862DA-F00C-4C06-8D40-2A922C1658DC}" srcOrd="3" destOrd="0" parTransId="{D1AF8371-C006-4F10-9084-B880ED3C91EA}" sibTransId="{48B68669-47DA-42CC-B711-8987BF3B39A7}"/>
    <dgm:cxn modelId="{384708D9-44B9-4F25-BA28-048995CB2FBB}" srcId="{3B30095C-645C-45E4-A207-54BB1E371000}" destId="{127B5ED4-F009-455E-866C-426D5AB695F6}" srcOrd="4" destOrd="0" parTransId="{9820B75A-0CDF-4969-BC3A-79B922F43270}" sibTransId="{ADA7350E-AA54-4587-915F-CF2BEC2D3DE5}"/>
    <dgm:cxn modelId="{B5DF7561-189A-42B0-8E9F-DEC8E7524753}" type="presOf" srcId="{05B55DA4-CFCD-4BC1-8447-1812686259E9}" destId="{8444B214-CDD1-4BBE-B7EE-515C9ED66059}" srcOrd="0" destOrd="0" presId="urn:microsoft.com/office/officeart/2005/8/layout/default"/>
    <dgm:cxn modelId="{34D2DC37-506C-4E44-8492-3420B26D2585}" type="presOf" srcId="{605862DA-F00C-4C06-8D40-2A922C1658DC}" destId="{297AB75D-ACE9-4873-9F56-0F42A9CF9025}" srcOrd="0" destOrd="0" presId="urn:microsoft.com/office/officeart/2005/8/layout/default"/>
    <dgm:cxn modelId="{89662879-2D4B-493E-9202-0E13F763F521}" srcId="{3B30095C-645C-45E4-A207-54BB1E371000}" destId="{05B55DA4-CFCD-4BC1-8447-1812686259E9}" srcOrd="1" destOrd="0" parTransId="{59D69729-E501-4F74-957A-94ADDF0AEEF5}" sibTransId="{3C106677-51D0-4E87-A807-171BDFEBE9B2}"/>
    <dgm:cxn modelId="{D15A7573-C692-484C-A5C0-EB7B5A8AF574}" type="presParOf" srcId="{5A932C7B-C06C-412F-9B92-A4BD33F885F8}" destId="{14DA2C20-1ED9-41A3-9BC8-F59FFA97BF8B}" srcOrd="0" destOrd="0" presId="urn:microsoft.com/office/officeart/2005/8/layout/default"/>
    <dgm:cxn modelId="{3FB712FC-3777-44D6-8D49-CA20E8F39105}" type="presParOf" srcId="{5A932C7B-C06C-412F-9B92-A4BD33F885F8}" destId="{79AD6142-F679-4EC3-B39D-0C18BE0B5D4B}" srcOrd="1" destOrd="0" presId="urn:microsoft.com/office/officeart/2005/8/layout/default"/>
    <dgm:cxn modelId="{47A37DA0-D352-471F-B0FD-1839011D5D25}" type="presParOf" srcId="{5A932C7B-C06C-412F-9B92-A4BD33F885F8}" destId="{8444B214-CDD1-4BBE-B7EE-515C9ED66059}" srcOrd="2" destOrd="0" presId="urn:microsoft.com/office/officeart/2005/8/layout/default"/>
    <dgm:cxn modelId="{52E88A77-2D49-44C8-80C7-1DA3CC150D08}" type="presParOf" srcId="{5A932C7B-C06C-412F-9B92-A4BD33F885F8}" destId="{430CD96B-8441-480D-A771-1871F9F23127}" srcOrd="3" destOrd="0" presId="urn:microsoft.com/office/officeart/2005/8/layout/default"/>
    <dgm:cxn modelId="{C6150668-51E2-448B-B3DD-6A9AB577D2F2}" type="presParOf" srcId="{5A932C7B-C06C-412F-9B92-A4BD33F885F8}" destId="{BB0EF580-7D91-4969-9E67-7388B7992711}" srcOrd="4" destOrd="0" presId="urn:microsoft.com/office/officeart/2005/8/layout/default"/>
    <dgm:cxn modelId="{99DE4DEE-01A9-494F-86AA-2414E35FDC66}" type="presParOf" srcId="{5A932C7B-C06C-412F-9B92-A4BD33F885F8}" destId="{184B7442-1F90-4466-8B3D-B0CD48E13B4F}" srcOrd="5" destOrd="0" presId="urn:microsoft.com/office/officeart/2005/8/layout/default"/>
    <dgm:cxn modelId="{A3BB047D-D2B1-488C-889D-89A290C57D97}" type="presParOf" srcId="{5A932C7B-C06C-412F-9B92-A4BD33F885F8}" destId="{297AB75D-ACE9-4873-9F56-0F42A9CF9025}" srcOrd="6" destOrd="0" presId="urn:microsoft.com/office/officeart/2005/8/layout/default"/>
    <dgm:cxn modelId="{D411BD46-BD89-41D1-A5C4-44875FB1CD56}" type="presParOf" srcId="{5A932C7B-C06C-412F-9B92-A4BD33F885F8}" destId="{9B593892-6336-4613-B16F-8FF52C088ACA}" srcOrd="7" destOrd="0" presId="urn:microsoft.com/office/officeart/2005/8/layout/default"/>
    <dgm:cxn modelId="{3CD46876-DF8D-4189-A5A8-94C7A13B3AB8}" type="presParOf" srcId="{5A932C7B-C06C-412F-9B92-A4BD33F885F8}" destId="{9E78B919-10F9-48AB-9B85-7BE37DF8A9F8}" srcOrd="8" destOrd="0" presId="urn:microsoft.com/office/officeart/2005/8/layout/default"/>
    <dgm:cxn modelId="{81A31540-AAD6-46E9-9ABE-5C346A89DD3C}" type="presParOf" srcId="{5A932C7B-C06C-412F-9B92-A4BD33F885F8}" destId="{28A82B7D-983E-498E-8D6C-64208836011C}" srcOrd="9" destOrd="0" presId="urn:microsoft.com/office/officeart/2005/8/layout/default"/>
    <dgm:cxn modelId="{C196BB1B-138B-4688-A626-4069465C2722}" type="presParOf" srcId="{5A932C7B-C06C-412F-9B92-A4BD33F885F8}" destId="{4634904D-2655-4FC3-932C-52502BDB94B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2B3243-0012-434F-8213-3376A405F50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FE489EE-2AF6-4FB0-BA80-73C6C3722F2B}">
      <dgm:prSet phldrT="[Text]" custT="1"/>
      <dgm:spPr/>
      <dgm:t>
        <a:bodyPr/>
        <a:lstStyle/>
        <a:p>
          <a:pPr algn="ctr"/>
          <a:endParaRPr lang="id-ID" sz="36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id-ID" sz="36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id-ID" sz="36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id-ID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TUGAS </a:t>
          </a:r>
        </a:p>
        <a:p>
          <a:pPr algn="ctr"/>
          <a:r>
            <a:rPr lang="id-ID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MANAJER</a:t>
          </a:r>
        </a:p>
        <a:p>
          <a:pPr algn="ctr"/>
          <a:r>
            <a:rPr lang="id-ID" sz="2800" dirty="0" smtClean="0"/>
            <a:t> </a:t>
          </a:r>
          <a:endParaRPr lang="id-ID" sz="2800" dirty="0"/>
        </a:p>
      </dgm:t>
    </dgm:pt>
    <dgm:pt modelId="{5DE8F1E5-0FA0-44B0-AFBC-8DE21DF2010C}" type="parTrans" cxnId="{91E75802-4587-4D06-854A-61108E0BA810}">
      <dgm:prSet/>
      <dgm:spPr/>
      <dgm:t>
        <a:bodyPr/>
        <a:lstStyle/>
        <a:p>
          <a:endParaRPr lang="id-ID"/>
        </a:p>
      </dgm:t>
    </dgm:pt>
    <dgm:pt modelId="{74E8208A-62D8-4E9F-A678-7975C988C333}" type="sibTrans" cxnId="{91E75802-4587-4D06-854A-61108E0BA810}">
      <dgm:prSet/>
      <dgm:spPr/>
      <dgm:t>
        <a:bodyPr/>
        <a:lstStyle/>
        <a:p>
          <a:endParaRPr lang="id-ID"/>
        </a:p>
      </dgm:t>
    </dgm:pt>
    <dgm:pt modelId="{E782E53A-1E87-46B0-AD83-E1392C0C57F1}">
      <dgm:prSet phldrT="[Text]"/>
      <dgm:spPr/>
      <dgm:t>
        <a:bodyPr/>
        <a:lstStyle/>
        <a:p>
          <a:r>
            <a:rPr lang="id-ID" b="1" dirty="0" smtClean="0">
              <a:solidFill>
                <a:schemeClr val="tx2"/>
              </a:solidFill>
            </a:rPr>
            <a:t>Mengarahkan </a:t>
          </a:r>
          <a:r>
            <a:rPr lang="id-ID" b="1" i="1" dirty="0" smtClean="0">
              <a:solidFill>
                <a:schemeClr val="tx2"/>
              </a:solidFill>
            </a:rPr>
            <a:t>(Directing)</a:t>
          </a:r>
          <a:endParaRPr lang="id-ID" b="1" i="1" dirty="0">
            <a:solidFill>
              <a:schemeClr val="tx2"/>
            </a:solidFill>
          </a:endParaRPr>
        </a:p>
      </dgm:t>
    </dgm:pt>
    <dgm:pt modelId="{ED3BF76B-FF97-40FE-8E48-F2953F619066}" type="parTrans" cxnId="{C09DE9AE-36F3-4617-8D91-E323B212AACF}">
      <dgm:prSet/>
      <dgm:spPr/>
      <dgm:t>
        <a:bodyPr/>
        <a:lstStyle/>
        <a:p>
          <a:endParaRPr lang="id-ID"/>
        </a:p>
      </dgm:t>
    </dgm:pt>
    <dgm:pt modelId="{E72C1A27-1819-4B73-80AD-D1A5B2D57B8A}" type="sibTrans" cxnId="{C09DE9AE-36F3-4617-8D91-E323B212AACF}">
      <dgm:prSet/>
      <dgm:spPr/>
      <dgm:t>
        <a:bodyPr/>
        <a:lstStyle/>
        <a:p>
          <a:endParaRPr lang="id-ID"/>
        </a:p>
      </dgm:t>
    </dgm:pt>
    <dgm:pt modelId="{D7E7CA1E-1617-46E2-8C49-B7A9A7E3C2A4}">
      <dgm:prSet phldrT="[Text]"/>
      <dgm:spPr/>
      <dgm:t>
        <a:bodyPr/>
        <a:lstStyle/>
        <a:p>
          <a:r>
            <a:rPr lang="id-ID" b="1" dirty="0" smtClean="0">
              <a:solidFill>
                <a:schemeClr val="tx2"/>
              </a:solidFill>
            </a:rPr>
            <a:t>Komunikasi </a:t>
          </a:r>
          <a:endParaRPr lang="id-ID" b="1" dirty="0">
            <a:solidFill>
              <a:schemeClr val="tx2"/>
            </a:solidFill>
          </a:endParaRPr>
        </a:p>
      </dgm:t>
    </dgm:pt>
    <dgm:pt modelId="{D6586118-F9E4-4B26-8A8F-731C09293B89}" type="parTrans" cxnId="{89B288E1-CBB7-4F68-8826-DB2F49C57106}">
      <dgm:prSet/>
      <dgm:spPr/>
      <dgm:t>
        <a:bodyPr/>
        <a:lstStyle/>
        <a:p>
          <a:endParaRPr lang="id-ID"/>
        </a:p>
      </dgm:t>
    </dgm:pt>
    <dgm:pt modelId="{80E77F7B-DAC4-4DA6-84F9-54C166E72334}" type="sibTrans" cxnId="{89B288E1-CBB7-4F68-8826-DB2F49C57106}">
      <dgm:prSet/>
      <dgm:spPr/>
      <dgm:t>
        <a:bodyPr/>
        <a:lstStyle/>
        <a:p>
          <a:endParaRPr lang="id-ID"/>
        </a:p>
      </dgm:t>
    </dgm:pt>
    <dgm:pt modelId="{81409BE6-871D-4B1A-BE5E-DD2C1DD19476}">
      <dgm:prSet phldrT="[Text]" custT="1"/>
      <dgm:spPr/>
      <dgm:t>
        <a:bodyPr/>
        <a:lstStyle/>
        <a:p>
          <a:r>
            <a:rPr lang="id-ID" sz="2800" dirty="0" smtClean="0"/>
            <a:t>Formal, informal, vertikal, horizontal</a:t>
          </a:r>
          <a:endParaRPr lang="id-ID" sz="2800" dirty="0"/>
        </a:p>
      </dgm:t>
    </dgm:pt>
    <dgm:pt modelId="{4E76C12D-4274-4C55-B282-7570B56CB561}" type="parTrans" cxnId="{C28E28BD-F017-485F-BAEC-720C11EC1E75}">
      <dgm:prSet/>
      <dgm:spPr/>
      <dgm:t>
        <a:bodyPr/>
        <a:lstStyle/>
        <a:p>
          <a:endParaRPr lang="id-ID"/>
        </a:p>
      </dgm:t>
    </dgm:pt>
    <dgm:pt modelId="{CCD1E5C2-407E-42E9-99DA-B90D1415E460}" type="sibTrans" cxnId="{C28E28BD-F017-485F-BAEC-720C11EC1E75}">
      <dgm:prSet/>
      <dgm:spPr/>
      <dgm:t>
        <a:bodyPr/>
        <a:lstStyle/>
        <a:p>
          <a:endParaRPr lang="id-ID"/>
        </a:p>
      </dgm:t>
    </dgm:pt>
    <dgm:pt modelId="{2F0733D8-8E40-4804-B361-D5770CD38F3E}">
      <dgm:prSet custT="1"/>
      <dgm:spPr/>
      <dgm:t>
        <a:bodyPr/>
        <a:lstStyle/>
        <a:p>
          <a:r>
            <a:rPr lang="id-ID" sz="2800" dirty="0" smtClean="0"/>
            <a:t>Perintah (Tertulis: SOM, SOP, Juklak, Juknas, Lembar Tugas/disposisi tugas; Lisan)</a:t>
          </a:r>
          <a:endParaRPr lang="id-ID" sz="2800" i="1" dirty="0"/>
        </a:p>
      </dgm:t>
    </dgm:pt>
    <dgm:pt modelId="{F7078B10-B6D0-41EB-B912-2B8D49F24191}" type="parTrans" cxnId="{4483BE49-06C5-469E-B3D8-1105EE141EAC}">
      <dgm:prSet/>
      <dgm:spPr/>
      <dgm:t>
        <a:bodyPr/>
        <a:lstStyle/>
        <a:p>
          <a:endParaRPr lang="id-ID"/>
        </a:p>
      </dgm:t>
    </dgm:pt>
    <dgm:pt modelId="{17777888-A831-4821-9F69-810B39AE477C}" type="sibTrans" cxnId="{4483BE49-06C5-469E-B3D8-1105EE141EAC}">
      <dgm:prSet/>
      <dgm:spPr/>
      <dgm:t>
        <a:bodyPr/>
        <a:lstStyle/>
        <a:p>
          <a:endParaRPr lang="id-ID"/>
        </a:p>
      </dgm:t>
    </dgm:pt>
    <dgm:pt modelId="{DFD3F914-8151-470F-8DFB-C667D10A4090}">
      <dgm:prSet custT="1"/>
      <dgm:spPr/>
      <dgm:t>
        <a:bodyPr/>
        <a:lstStyle/>
        <a:p>
          <a:r>
            <a:rPr lang="id-ID" sz="2800" dirty="0" smtClean="0"/>
            <a:t>Disiplin</a:t>
          </a:r>
          <a:endParaRPr lang="id-ID" sz="2800" dirty="0"/>
        </a:p>
      </dgm:t>
    </dgm:pt>
    <dgm:pt modelId="{A251B94C-35F3-45A9-951F-038B7E659257}" type="parTrans" cxnId="{032DF75B-E803-49E8-80C7-633CED003B6A}">
      <dgm:prSet/>
      <dgm:spPr/>
      <dgm:t>
        <a:bodyPr/>
        <a:lstStyle/>
        <a:p>
          <a:endParaRPr lang="id-ID"/>
        </a:p>
      </dgm:t>
    </dgm:pt>
    <dgm:pt modelId="{85DADF60-6DEA-4FC6-A807-55D412105463}" type="sibTrans" cxnId="{032DF75B-E803-49E8-80C7-633CED003B6A}">
      <dgm:prSet/>
      <dgm:spPr/>
      <dgm:t>
        <a:bodyPr/>
        <a:lstStyle/>
        <a:p>
          <a:endParaRPr lang="id-ID"/>
        </a:p>
      </dgm:t>
    </dgm:pt>
    <dgm:pt modelId="{5FD1FDD8-5384-45B1-87FC-6521FAA9B236}">
      <dgm:prSet custT="1"/>
      <dgm:spPr/>
      <dgm:t>
        <a:bodyPr/>
        <a:lstStyle/>
        <a:p>
          <a:r>
            <a:rPr lang="id-ID" sz="3200" b="1" dirty="0" smtClean="0">
              <a:solidFill>
                <a:schemeClr val="tx2"/>
              </a:solidFill>
            </a:rPr>
            <a:t>Mengkoordinasikan</a:t>
          </a:r>
          <a:endParaRPr lang="id-ID" sz="3200" b="1" dirty="0">
            <a:solidFill>
              <a:schemeClr val="tx2"/>
            </a:solidFill>
          </a:endParaRPr>
        </a:p>
      </dgm:t>
    </dgm:pt>
    <dgm:pt modelId="{9231CB9A-6476-45DA-9C56-518A864F1230}" type="parTrans" cxnId="{436C8CA0-75D1-4D45-ABB1-5E1A4247E1B4}">
      <dgm:prSet/>
      <dgm:spPr/>
      <dgm:t>
        <a:bodyPr/>
        <a:lstStyle/>
        <a:p>
          <a:endParaRPr lang="id-ID"/>
        </a:p>
      </dgm:t>
    </dgm:pt>
    <dgm:pt modelId="{79050F44-4C90-4422-BCC2-14B0497DA60C}" type="sibTrans" cxnId="{436C8CA0-75D1-4D45-ABB1-5E1A4247E1B4}">
      <dgm:prSet/>
      <dgm:spPr/>
      <dgm:t>
        <a:bodyPr/>
        <a:lstStyle/>
        <a:p>
          <a:endParaRPr lang="id-ID"/>
        </a:p>
      </dgm:t>
    </dgm:pt>
    <dgm:pt modelId="{278CD811-8E51-4136-951F-2BE6B3782429}">
      <dgm:prSet custT="1"/>
      <dgm:spPr/>
      <dgm:t>
        <a:bodyPr/>
        <a:lstStyle/>
        <a:p>
          <a:r>
            <a:rPr lang="id-ID" sz="3200" b="1" dirty="0" smtClean="0">
              <a:solidFill>
                <a:schemeClr val="tx2"/>
              </a:solidFill>
            </a:rPr>
            <a:t>Merencanakan</a:t>
          </a:r>
          <a:endParaRPr lang="id-ID" sz="3200" b="1" dirty="0">
            <a:solidFill>
              <a:schemeClr val="tx2"/>
            </a:solidFill>
          </a:endParaRPr>
        </a:p>
      </dgm:t>
    </dgm:pt>
    <dgm:pt modelId="{876E747A-17A8-4A32-AADE-30A4337424C4}" type="parTrans" cxnId="{316B65E3-E0AC-4324-93C4-010EB6287925}">
      <dgm:prSet/>
      <dgm:spPr/>
      <dgm:t>
        <a:bodyPr/>
        <a:lstStyle/>
        <a:p>
          <a:endParaRPr lang="id-ID"/>
        </a:p>
      </dgm:t>
    </dgm:pt>
    <dgm:pt modelId="{7CCC2BF0-E272-4A07-BB5E-DB693604F9C1}" type="sibTrans" cxnId="{316B65E3-E0AC-4324-93C4-010EB6287925}">
      <dgm:prSet/>
      <dgm:spPr/>
      <dgm:t>
        <a:bodyPr/>
        <a:lstStyle/>
        <a:p>
          <a:endParaRPr lang="id-ID"/>
        </a:p>
      </dgm:t>
    </dgm:pt>
    <dgm:pt modelId="{AE906A0F-5E30-4ADF-9F46-8230F5085154}" type="pres">
      <dgm:prSet presAssocID="{AE2B3243-0012-434F-8213-3376A405F504}" presName="vert0" presStyleCnt="0">
        <dgm:presLayoutVars>
          <dgm:dir/>
          <dgm:animOne val="branch"/>
          <dgm:animLvl val="lvl"/>
        </dgm:presLayoutVars>
      </dgm:prSet>
      <dgm:spPr/>
    </dgm:pt>
    <dgm:pt modelId="{D53F89AC-4ADE-447B-BCA0-6AA6362B4DEB}" type="pres">
      <dgm:prSet presAssocID="{9FE489EE-2AF6-4FB0-BA80-73C6C3722F2B}" presName="thickLine" presStyleLbl="alignNode1" presStyleIdx="0" presStyleCnt="1"/>
      <dgm:spPr/>
    </dgm:pt>
    <dgm:pt modelId="{CF616F45-C5ED-4DE1-A071-918F130F51A9}" type="pres">
      <dgm:prSet presAssocID="{9FE489EE-2AF6-4FB0-BA80-73C6C3722F2B}" presName="horz1" presStyleCnt="0"/>
      <dgm:spPr/>
    </dgm:pt>
    <dgm:pt modelId="{D669D7EB-B781-4433-83FA-615B18BEB452}" type="pres">
      <dgm:prSet presAssocID="{9FE489EE-2AF6-4FB0-BA80-73C6C3722F2B}" presName="tx1" presStyleLbl="revTx" presStyleIdx="0" presStyleCnt="8"/>
      <dgm:spPr/>
      <dgm:t>
        <a:bodyPr/>
        <a:lstStyle/>
        <a:p>
          <a:endParaRPr lang="id-ID"/>
        </a:p>
      </dgm:t>
    </dgm:pt>
    <dgm:pt modelId="{506D79EC-94F9-42DB-86EE-98180296F4DA}" type="pres">
      <dgm:prSet presAssocID="{9FE489EE-2AF6-4FB0-BA80-73C6C3722F2B}" presName="vert1" presStyleCnt="0"/>
      <dgm:spPr/>
    </dgm:pt>
    <dgm:pt modelId="{C7772754-FAC5-4092-A479-9AEC0372C376}" type="pres">
      <dgm:prSet presAssocID="{278CD811-8E51-4136-951F-2BE6B3782429}" presName="vertSpace2a" presStyleCnt="0"/>
      <dgm:spPr/>
    </dgm:pt>
    <dgm:pt modelId="{48DAB8A6-87E8-42C3-9D0B-9168DCE409BE}" type="pres">
      <dgm:prSet presAssocID="{278CD811-8E51-4136-951F-2BE6B3782429}" presName="horz2" presStyleCnt="0"/>
      <dgm:spPr/>
    </dgm:pt>
    <dgm:pt modelId="{E75C9A40-FBC7-42EC-84CC-1A30AC3B5E4C}" type="pres">
      <dgm:prSet presAssocID="{278CD811-8E51-4136-951F-2BE6B3782429}" presName="horzSpace2" presStyleCnt="0"/>
      <dgm:spPr/>
    </dgm:pt>
    <dgm:pt modelId="{FEE97364-40A9-422E-968E-03305AA9A95A}" type="pres">
      <dgm:prSet presAssocID="{278CD811-8E51-4136-951F-2BE6B3782429}" presName="tx2" presStyleLbl="revTx" presStyleIdx="1" presStyleCnt="8"/>
      <dgm:spPr/>
    </dgm:pt>
    <dgm:pt modelId="{266EFEA8-5E5D-4EB4-8A9A-D421ADF48D1B}" type="pres">
      <dgm:prSet presAssocID="{278CD811-8E51-4136-951F-2BE6B3782429}" presName="vert2" presStyleCnt="0"/>
      <dgm:spPr/>
    </dgm:pt>
    <dgm:pt modelId="{C5C14185-2F3C-42B1-A851-A803707974A5}" type="pres">
      <dgm:prSet presAssocID="{278CD811-8E51-4136-951F-2BE6B3782429}" presName="thinLine2b" presStyleLbl="callout" presStyleIdx="0" presStyleCnt="7"/>
      <dgm:spPr/>
    </dgm:pt>
    <dgm:pt modelId="{A49BF381-F99A-4753-91F2-1B4FBE341E18}" type="pres">
      <dgm:prSet presAssocID="{278CD811-8E51-4136-951F-2BE6B3782429}" presName="vertSpace2b" presStyleCnt="0"/>
      <dgm:spPr/>
    </dgm:pt>
    <dgm:pt modelId="{F51FCA17-4E06-4A46-914C-E04FA336CD57}" type="pres">
      <dgm:prSet presAssocID="{E782E53A-1E87-46B0-AD83-E1392C0C57F1}" presName="horz2" presStyleCnt="0"/>
      <dgm:spPr/>
    </dgm:pt>
    <dgm:pt modelId="{0428EE56-F34A-4F85-BA36-E76B815B1853}" type="pres">
      <dgm:prSet presAssocID="{E782E53A-1E87-46B0-AD83-E1392C0C57F1}" presName="horzSpace2" presStyleCnt="0"/>
      <dgm:spPr/>
    </dgm:pt>
    <dgm:pt modelId="{5B20A050-9B98-49B1-9AF0-0D98816B15C3}" type="pres">
      <dgm:prSet presAssocID="{E782E53A-1E87-46B0-AD83-E1392C0C57F1}" presName="tx2" presStyleLbl="revTx" presStyleIdx="2" presStyleCnt="8"/>
      <dgm:spPr/>
      <dgm:t>
        <a:bodyPr/>
        <a:lstStyle/>
        <a:p>
          <a:endParaRPr lang="id-ID"/>
        </a:p>
      </dgm:t>
    </dgm:pt>
    <dgm:pt modelId="{E14B107D-DCDD-4232-B316-D380EA8354BE}" type="pres">
      <dgm:prSet presAssocID="{E782E53A-1E87-46B0-AD83-E1392C0C57F1}" presName="vert2" presStyleCnt="0"/>
      <dgm:spPr/>
    </dgm:pt>
    <dgm:pt modelId="{8A5D0C69-B40D-426D-82C6-430592221393}" type="pres">
      <dgm:prSet presAssocID="{E782E53A-1E87-46B0-AD83-E1392C0C57F1}" presName="thinLine2b" presStyleLbl="callout" presStyleIdx="1" presStyleCnt="7"/>
      <dgm:spPr/>
    </dgm:pt>
    <dgm:pt modelId="{87EACA59-7B13-4BB2-A271-F62DE379EAEE}" type="pres">
      <dgm:prSet presAssocID="{E782E53A-1E87-46B0-AD83-E1392C0C57F1}" presName="vertSpace2b" presStyleCnt="0"/>
      <dgm:spPr/>
    </dgm:pt>
    <dgm:pt modelId="{B1711734-98F2-410E-8594-A1039DD1AEFC}" type="pres">
      <dgm:prSet presAssocID="{2F0733D8-8E40-4804-B361-D5770CD38F3E}" presName="horz2" presStyleCnt="0"/>
      <dgm:spPr/>
    </dgm:pt>
    <dgm:pt modelId="{153AAEEE-C686-4296-B4A5-1CDD4B062FB5}" type="pres">
      <dgm:prSet presAssocID="{2F0733D8-8E40-4804-B361-D5770CD38F3E}" presName="horzSpace2" presStyleCnt="0"/>
      <dgm:spPr/>
    </dgm:pt>
    <dgm:pt modelId="{1A3A29D0-2337-4217-86FC-8EAA3EA76B7B}" type="pres">
      <dgm:prSet presAssocID="{2F0733D8-8E40-4804-B361-D5770CD38F3E}" presName="tx2" presStyleLbl="revTx" presStyleIdx="3" presStyleCnt="8" custScaleY="130793"/>
      <dgm:spPr/>
      <dgm:t>
        <a:bodyPr/>
        <a:lstStyle/>
        <a:p>
          <a:endParaRPr lang="id-ID"/>
        </a:p>
      </dgm:t>
    </dgm:pt>
    <dgm:pt modelId="{E2D03262-587F-4B01-BAD3-84E8F808BBD3}" type="pres">
      <dgm:prSet presAssocID="{2F0733D8-8E40-4804-B361-D5770CD38F3E}" presName="vert2" presStyleCnt="0"/>
      <dgm:spPr/>
    </dgm:pt>
    <dgm:pt modelId="{71D3F6BC-2026-42A0-A189-C40B8761FB71}" type="pres">
      <dgm:prSet presAssocID="{2F0733D8-8E40-4804-B361-D5770CD38F3E}" presName="thinLine2b" presStyleLbl="callout" presStyleIdx="2" presStyleCnt="7"/>
      <dgm:spPr/>
    </dgm:pt>
    <dgm:pt modelId="{D39E6FFB-EB3C-4195-923D-54439851ECC1}" type="pres">
      <dgm:prSet presAssocID="{2F0733D8-8E40-4804-B361-D5770CD38F3E}" presName="vertSpace2b" presStyleCnt="0"/>
      <dgm:spPr/>
    </dgm:pt>
    <dgm:pt modelId="{BAFB464D-22F9-4B48-8E09-646729418582}" type="pres">
      <dgm:prSet presAssocID="{DFD3F914-8151-470F-8DFB-C667D10A4090}" presName="horz2" presStyleCnt="0"/>
      <dgm:spPr/>
    </dgm:pt>
    <dgm:pt modelId="{F159445B-5973-431A-A75B-F65D9DE3091B}" type="pres">
      <dgm:prSet presAssocID="{DFD3F914-8151-470F-8DFB-C667D10A4090}" presName="horzSpace2" presStyleCnt="0"/>
      <dgm:spPr/>
    </dgm:pt>
    <dgm:pt modelId="{236B110D-3397-4C71-AFF8-081797ED8AF8}" type="pres">
      <dgm:prSet presAssocID="{DFD3F914-8151-470F-8DFB-C667D10A4090}" presName="tx2" presStyleLbl="revTx" presStyleIdx="4" presStyleCnt="8"/>
      <dgm:spPr/>
      <dgm:t>
        <a:bodyPr/>
        <a:lstStyle/>
        <a:p>
          <a:endParaRPr lang="id-ID"/>
        </a:p>
      </dgm:t>
    </dgm:pt>
    <dgm:pt modelId="{D8F7E53A-DED7-4476-9DBB-186BEF89EBD2}" type="pres">
      <dgm:prSet presAssocID="{DFD3F914-8151-470F-8DFB-C667D10A4090}" presName="vert2" presStyleCnt="0"/>
      <dgm:spPr/>
    </dgm:pt>
    <dgm:pt modelId="{6FF079D8-8012-4B48-BC62-2EEDB62B0527}" type="pres">
      <dgm:prSet presAssocID="{DFD3F914-8151-470F-8DFB-C667D10A4090}" presName="thinLine2b" presStyleLbl="callout" presStyleIdx="3" presStyleCnt="7"/>
      <dgm:spPr/>
    </dgm:pt>
    <dgm:pt modelId="{52EA9A22-1EA5-4B3A-B42D-D6596E05D5E7}" type="pres">
      <dgm:prSet presAssocID="{DFD3F914-8151-470F-8DFB-C667D10A4090}" presName="vertSpace2b" presStyleCnt="0"/>
      <dgm:spPr/>
    </dgm:pt>
    <dgm:pt modelId="{E0C3F199-DEFF-4FBB-B82D-BC8C58144644}" type="pres">
      <dgm:prSet presAssocID="{5FD1FDD8-5384-45B1-87FC-6521FAA9B236}" presName="horz2" presStyleCnt="0"/>
      <dgm:spPr/>
    </dgm:pt>
    <dgm:pt modelId="{B2ED1F74-2950-4D1F-A4EC-B7DEC774A53C}" type="pres">
      <dgm:prSet presAssocID="{5FD1FDD8-5384-45B1-87FC-6521FAA9B236}" presName="horzSpace2" presStyleCnt="0"/>
      <dgm:spPr/>
    </dgm:pt>
    <dgm:pt modelId="{831BC5CA-5459-40A5-BEDF-ACFBD34195A0}" type="pres">
      <dgm:prSet presAssocID="{5FD1FDD8-5384-45B1-87FC-6521FAA9B236}" presName="tx2" presStyleLbl="revTx" presStyleIdx="5" presStyleCnt="8"/>
      <dgm:spPr/>
      <dgm:t>
        <a:bodyPr/>
        <a:lstStyle/>
        <a:p>
          <a:endParaRPr lang="id-ID"/>
        </a:p>
      </dgm:t>
    </dgm:pt>
    <dgm:pt modelId="{BA228B46-9A00-4FA9-9A0F-EAD143441E1A}" type="pres">
      <dgm:prSet presAssocID="{5FD1FDD8-5384-45B1-87FC-6521FAA9B236}" presName="vert2" presStyleCnt="0"/>
      <dgm:spPr/>
    </dgm:pt>
    <dgm:pt modelId="{C379CFCE-3ABF-415E-AF3D-51597ADDE1CA}" type="pres">
      <dgm:prSet presAssocID="{5FD1FDD8-5384-45B1-87FC-6521FAA9B236}" presName="thinLine2b" presStyleLbl="callout" presStyleIdx="4" presStyleCnt="7"/>
      <dgm:spPr/>
    </dgm:pt>
    <dgm:pt modelId="{DA8E9248-7E24-48F1-9463-6347770EA27C}" type="pres">
      <dgm:prSet presAssocID="{5FD1FDD8-5384-45B1-87FC-6521FAA9B236}" presName="vertSpace2b" presStyleCnt="0"/>
      <dgm:spPr/>
    </dgm:pt>
    <dgm:pt modelId="{BBE5A4A1-8C73-4ABB-B52C-06D338336621}" type="pres">
      <dgm:prSet presAssocID="{D7E7CA1E-1617-46E2-8C49-B7A9A7E3C2A4}" presName="horz2" presStyleCnt="0"/>
      <dgm:spPr/>
    </dgm:pt>
    <dgm:pt modelId="{44312777-1020-4185-9DF3-DCBD31E54105}" type="pres">
      <dgm:prSet presAssocID="{D7E7CA1E-1617-46E2-8C49-B7A9A7E3C2A4}" presName="horzSpace2" presStyleCnt="0"/>
      <dgm:spPr/>
    </dgm:pt>
    <dgm:pt modelId="{6BE242A3-6A43-4525-8657-6CEF387E2411}" type="pres">
      <dgm:prSet presAssocID="{D7E7CA1E-1617-46E2-8C49-B7A9A7E3C2A4}" presName="tx2" presStyleLbl="revTx" presStyleIdx="6" presStyleCnt="8"/>
      <dgm:spPr/>
      <dgm:t>
        <a:bodyPr/>
        <a:lstStyle/>
        <a:p>
          <a:endParaRPr lang="id-ID"/>
        </a:p>
      </dgm:t>
    </dgm:pt>
    <dgm:pt modelId="{02E8CF51-F568-477A-88B9-E2089073F5D4}" type="pres">
      <dgm:prSet presAssocID="{D7E7CA1E-1617-46E2-8C49-B7A9A7E3C2A4}" presName="vert2" presStyleCnt="0"/>
      <dgm:spPr/>
    </dgm:pt>
    <dgm:pt modelId="{8D032020-E4E5-4E50-9099-DA6820EA3414}" type="pres">
      <dgm:prSet presAssocID="{D7E7CA1E-1617-46E2-8C49-B7A9A7E3C2A4}" presName="thinLine2b" presStyleLbl="callout" presStyleIdx="5" presStyleCnt="7"/>
      <dgm:spPr/>
    </dgm:pt>
    <dgm:pt modelId="{79472E59-594F-42EF-980F-D721B1F1732E}" type="pres">
      <dgm:prSet presAssocID="{D7E7CA1E-1617-46E2-8C49-B7A9A7E3C2A4}" presName="vertSpace2b" presStyleCnt="0"/>
      <dgm:spPr/>
    </dgm:pt>
    <dgm:pt modelId="{F39C02D3-9BEE-42EB-9C02-54BCF1754A46}" type="pres">
      <dgm:prSet presAssocID="{81409BE6-871D-4B1A-BE5E-DD2C1DD19476}" presName="horz2" presStyleCnt="0"/>
      <dgm:spPr/>
    </dgm:pt>
    <dgm:pt modelId="{9613639A-F9D3-4078-8C85-B6F4B59A669E}" type="pres">
      <dgm:prSet presAssocID="{81409BE6-871D-4B1A-BE5E-DD2C1DD19476}" presName="horzSpace2" presStyleCnt="0"/>
      <dgm:spPr/>
    </dgm:pt>
    <dgm:pt modelId="{621222B0-4A59-4A47-B7F2-DD70E5A7A1B1}" type="pres">
      <dgm:prSet presAssocID="{81409BE6-871D-4B1A-BE5E-DD2C1DD19476}" presName="tx2" presStyleLbl="revTx" presStyleIdx="7" presStyleCnt="8"/>
      <dgm:spPr/>
    </dgm:pt>
    <dgm:pt modelId="{87A1CA50-E29C-4B26-9093-7B6C0FDAC9F5}" type="pres">
      <dgm:prSet presAssocID="{81409BE6-871D-4B1A-BE5E-DD2C1DD19476}" presName="vert2" presStyleCnt="0"/>
      <dgm:spPr/>
    </dgm:pt>
    <dgm:pt modelId="{906705E2-BC7B-4DC1-995E-711C8D4B3496}" type="pres">
      <dgm:prSet presAssocID="{81409BE6-871D-4B1A-BE5E-DD2C1DD19476}" presName="thinLine2b" presStyleLbl="callout" presStyleIdx="6" presStyleCnt="7"/>
      <dgm:spPr/>
    </dgm:pt>
    <dgm:pt modelId="{C2A49E3F-B393-495D-B503-F403E7463B37}" type="pres">
      <dgm:prSet presAssocID="{81409BE6-871D-4B1A-BE5E-DD2C1DD19476}" presName="vertSpace2b" presStyleCnt="0"/>
      <dgm:spPr/>
    </dgm:pt>
  </dgm:ptLst>
  <dgm:cxnLst>
    <dgm:cxn modelId="{C09DE9AE-36F3-4617-8D91-E323B212AACF}" srcId="{9FE489EE-2AF6-4FB0-BA80-73C6C3722F2B}" destId="{E782E53A-1E87-46B0-AD83-E1392C0C57F1}" srcOrd="1" destOrd="0" parTransId="{ED3BF76B-FF97-40FE-8E48-F2953F619066}" sibTransId="{E72C1A27-1819-4B73-80AD-D1A5B2D57B8A}"/>
    <dgm:cxn modelId="{7FB16910-1E8A-41CA-9457-B3BFBC3E56BF}" type="presOf" srcId="{5FD1FDD8-5384-45B1-87FC-6521FAA9B236}" destId="{831BC5CA-5459-40A5-BEDF-ACFBD34195A0}" srcOrd="0" destOrd="0" presId="urn:microsoft.com/office/officeart/2008/layout/LinedList"/>
    <dgm:cxn modelId="{C7D79702-5A3B-45BB-AAA1-AAD4C5323E3D}" type="presOf" srcId="{2F0733D8-8E40-4804-B361-D5770CD38F3E}" destId="{1A3A29D0-2337-4217-86FC-8EAA3EA76B7B}" srcOrd="0" destOrd="0" presId="urn:microsoft.com/office/officeart/2008/layout/LinedList"/>
    <dgm:cxn modelId="{4483BE49-06C5-469E-B3D8-1105EE141EAC}" srcId="{9FE489EE-2AF6-4FB0-BA80-73C6C3722F2B}" destId="{2F0733D8-8E40-4804-B361-D5770CD38F3E}" srcOrd="2" destOrd="0" parTransId="{F7078B10-B6D0-41EB-B912-2B8D49F24191}" sibTransId="{17777888-A831-4821-9F69-810B39AE477C}"/>
    <dgm:cxn modelId="{2E4D487D-2B95-4E60-9185-2A876FAFB6D1}" type="presOf" srcId="{81409BE6-871D-4B1A-BE5E-DD2C1DD19476}" destId="{621222B0-4A59-4A47-B7F2-DD70E5A7A1B1}" srcOrd="0" destOrd="0" presId="urn:microsoft.com/office/officeart/2008/layout/LinedList"/>
    <dgm:cxn modelId="{032DF75B-E803-49E8-80C7-633CED003B6A}" srcId="{9FE489EE-2AF6-4FB0-BA80-73C6C3722F2B}" destId="{DFD3F914-8151-470F-8DFB-C667D10A4090}" srcOrd="3" destOrd="0" parTransId="{A251B94C-35F3-45A9-951F-038B7E659257}" sibTransId="{85DADF60-6DEA-4FC6-A807-55D412105463}"/>
    <dgm:cxn modelId="{211F25BB-44D1-4395-BE8B-60BB05D4BA2E}" type="presOf" srcId="{AE2B3243-0012-434F-8213-3376A405F504}" destId="{AE906A0F-5E30-4ADF-9F46-8230F5085154}" srcOrd="0" destOrd="0" presId="urn:microsoft.com/office/officeart/2008/layout/LinedList"/>
    <dgm:cxn modelId="{436C8CA0-75D1-4D45-ABB1-5E1A4247E1B4}" srcId="{9FE489EE-2AF6-4FB0-BA80-73C6C3722F2B}" destId="{5FD1FDD8-5384-45B1-87FC-6521FAA9B236}" srcOrd="4" destOrd="0" parTransId="{9231CB9A-6476-45DA-9C56-518A864F1230}" sibTransId="{79050F44-4C90-4422-BCC2-14B0497DA60C}"/>
    <dgm:cxn modelId="{C28E28BD-F017-485F-BAEC-720C11EC1E75}" srcId="{9FE489EE-2AF6-4FB0-BA80-73C6C3722F2B}" destId="{81409BE6-871D-4B1A-BE5E-DD2C1DD19476}" srcOrd="6" destOrd="0" parTransId="{4E76C12D-4274-4C55-B282-7570B56CB561}" sibTransId="{CCD1E5C2-407E-42E9-99DA-B90D1415E460}"/>
    <dgm:cxn modelId="{B9DBFAB9-CD32-407E-8B23-9C682C18844B}" type="presOf" srcId="{D7E7CA1E-1617-46E2-8C49-B7A9A7E3C2A4}" destId="{6BE242A3-6A43-4525-8657-6CEF387E2411}" srcOrd="0" destOrd="0" presId="urn:microsoft.com/office/officeart/2008/layout/LinedList"/>
    <dgm:cxn modelId="{CD8B3784-DD11-4F46-8CA4-CF320A20DE30}" type="presOf" srcId="{278CD811-8E51-4136-951F-2BE6B3782429}" destId="{FEE97364-40A9-422E-968E-03305AA9A95A}" srcOrd="0" destOrd="0" presId="urn:microsoft.com/office/officeart/2008/layout/LinedList"/>
    <dgm:cxn modelId="{91E75802-4587-4D06-854A-61108E0BA810}" srcId="{AE2B3243-0012-434F-8213-3376A405F504}" destId="{9FE489EE-2AF6-4FB0-BA80-73C6C3722F2B}" srcOrd="0" destOrd="0" parTransId="{5DE8F1E5-0FA0-44B0-AFBC-8DE21DF2010C}" sibTransId="{74E8208A-62D8-4E9F-A678-7975C988C333}"/>
    <dgm:cxn modelId="{17551879-B836-460D-B83D-B11E7E2B9807}" type="presOf" srcId="{9FE489EE-2AF6-4FB0-BA80-73C6C3722F2B}" destId="{D669D7EB-B781-4433-83FA-615B18BEB452}" srcOrd="0" destOrd="0" presId="urn:microsoft.com/office/officeart/2008/layout/LinedList"/>
    <dgm:cxn modelId="{A85AA2C3-B6D5-47D3-A215-1EF8D47B1AD6}" type="presOf" srcId="{E782E53A-1E87-46B0-AD83-E1392C0C57F1}" destId="{5B20A050-9B98-49B1-9AF0-0D98816B15C3}" srcOrd="0" destOrd="0" presId="urn:microsoft.com/office/officeart/2008/layout/LinedList"/>
    <dgm:cxn modelId="{316B65E3-E0AC-4324-93C4-010EB6287925}" srcId="{9FE489EE-2AF6-4FB0-BA80-73C6C3722F2B}" destId="{278CD811-8E51-4136-951F-2BE6B3782429}" srcOrd="0" destOrd="0" parTransId="{876E747A-17A8-4A32-AADE-30A4337424C4}" sibTransId="{7CCC2BF0-E272-4A07-BB5E-DB693604F9C1}"/>
    <dgm:cxn modelId="{39235948-2577-4E75-8000-44B596081FBA}" type="presOf" srcId="{DFD3F914-8151-470F-8DFB-C667D10A4090}" destId="{236B110D-3397-4C71-AFF8-081797ED8AF8}" srcOrd="0" destOrd="0" presId="urn:microsoft.com/office/officeart/2008/layout/LinedList"/>
    <dgm:cxn modelId="{89B288E1-CBB7-4F68-8826-DB2F49C57106}" srcId="{9FE489EE-2AF6-4FB0-BA80-73C6C3722F2B}" destId="{D7E7CA1E-1617-46E2-8C49-B7A9A7E3C2A4}" srcOrd="5" destOrd="0" parTransId="{D6586118-F9E4-4B26-8A8F-731C09293B89}" sibTransId="{80E77F7B-DAC4-4DA6-84F9-54C166E72334}"/>
    <dgm:cxn modelId="{B9A6938D-770F-4F00-94F6-67F2FBA24739}" type="presParOf" srcId="{AE906A0F-5E30-4ADF-9F46-8230F5085154}" destId="{D53F89AC-4ADE-447B-BCA0-6AA6362B4DEB}" srcOrd="0" destOrd="0" presId="urn:microsoft.com/office/officeart/2008/layout/LinedList"/>
    <dgm:cxn modelId="{7E4C6D79-C21A-464B-8428-8C3DAAE7CB22}" type="presParOf" srcId="{AE906A0F-5E30-4ADF-9F46-8230F5085154}" destId="{CF616F45-C5ED-4DE1-A071-918F130F51A9}" srcOrd="1" destOrd="0" presId="urn:microsoft.com/office/officeart/2008/layout/LinedList"/>
    <dgm:cxn modelId="{AEFDBC50-AB11-499A-894A-2D9F297969D0}" type="presParOf" srcId="{CF616F45-C5ED-4DE1-A071-918F130F51A9}" destId="{D669D7EB-B781-4433-83FA-615B18BEB452}" srcOrd="0" destOrd="0" presId="urn:microsoft.com/office/officeart/2008/layout/LinedList"/>
    <dgm:cxn modelId="{CD71AC29-2FE1-4471-9DF3-8414C9047F7D}" type="presParOf" srcId="{CF616F45-C5ED-4DE1-A071-918F130F51A9}" destId="{506D79EC-94F9-42DB-86EE-98180296F4DA}" srcOrd="1" destOrd="0" presId="urn:microsoft.com/office/officeart/2008/layout/LinedList"/>
    <dgm:cxn modelId="{8A3B2E9A-30E8-47D4-94F6-EEA4B0B1617E}" type="presParOf" srcId="{506D79EC-94F9-42DB-86EE-98180296F4DA}" destId="{C7772754-FAC5-4092-A479-9AEC0372C376}" srcOrd="0" destOrd="0" presId="urn:microsoft.com/office/officeart/2008/layout/LinedList"/>
    <dgm:cxn modelId="{4F41FCB8-F1C7-4D78-8907-44222475E97D}" type="presParOf" srcId="{506D79EC-94F9-42DB-86EE-98180296F4DA}" destId="{48DAB8A6-87E8-42C3-9D0B-9168DCE409BE}" srcOrd="1" destOrd="0" presId="urn:microsoft.com/office/officeart/2008/layout/LinedList"/>
    <dgm:cxn modelId="{92112823-A7F2-4D96-9F37-ED62CFCAA0A6}" type="presParOf" srcId="{48DAB8A6-87E8-42C3-9D0B-9168DCE409BE}" destId="{E75C9A40-FBC7-42EC-84CC-1A30AC3B5E4C}" srcOrd="0" destOrd="0" presId="urn:microsoft.com/office/officeart/2008/layout/LinedList"/>
    <dgm:cxn modelId="{B9CB9AB1-14BC-401A-B174-D5C887797C78}" type="presParOf" srcId="{48DAB8A6-87E8-42C3-9D0B-9168DCE409BE}" destId="{FEE97364-40A9-422E-968E-03305AA9A95A}" srcOrd="1" destOrd="0" presId="urn:microsoft.com/office/officeart/2008/layout/LinedList"/>
    <dgm:cxn modelId="{7031E387-738D-4D9A-AD3E-D20A9A1D73A8}" type="presParOf" srcId="{48DAB8A6-87E8-42C3-9D0B-9168DCE409BE}" destId="{266EFEA8-5E5D-4EB4-8A9A-D421ADF48D1B}" srcOrd="2" destOrd="0" presId="urn:microsoft.com/office/officeart/2008/layout/LinedList"/>
    <dgm:cxn modelId="{E4B81F56-8448-448F-9F42-154A12973603}" type="presParOf" srcId="{506D79EC-94F9-42DB-86EE-98180296F4DA}" destId="{C5C14185-2F3C-42B1-A851-A803707974A5}" srcOrd="2" destOrd="0" presId="urn:microsoft.com/office/officeart/2008/layout/LinedList"/>
    <dgm:cxn modelId="{805B06A6-AE8B-48CD-9E79-1CEE3422265C}" type="presParOf" srcId="{506D79EC-94F9-42DB-86EE-98180296F4DA}" destId="{A49BF381-F99A-4753-91F2-1B4FBE341E18}" srcOrd="3" destOrd="0" presId="urn:microsoft.com/office/officeart/2008/layout/LinedList"/>
    <dgm:cxn modelId="{B01552D4-7B1C-468B-B930-DD75315EB0C0}" type="presParOf" srcId="{506D79EC-94F9-42DB-86EE-98180296F4DA}" destId="{F51FCA17-4E06-4A46-914C-E04FA336CD57}" srcOrd="4" destOrd="0" presId="urn:microsoft.com/office/officeart/2008/layout/LinedList"/>
    <dgm:cxn modelId="{0E2C4B3B-600F-4E15-9F46-FF6277145C1C}" type="presParOf" srcId="{F51FCA17-4E06-4A46-914C-E04FA336CD57}" destId="{0428EE56-F34A-4F85-BA36-E76B815B1853}" srcOrd="0" destOrd="0" presId="urn:microsoft.com/office/officeart/2008/layout/LinedList"/>
    <dgm:cxn modelId="{71670C4C-7F21-4777-8DE7-98E16E01B257}" type="presParOf" srcId="{F51FCA17-4E06-4A46-914C-E04FA336CD57}" destId="{5B20A050-9B98-49B1-9AF0-0D98816B15C3}" srcOrd="1" destOrd="0" presId="urn:microsoft.com/office/officeart/2008/layout/LinedList"/>
    <dgm:cxn modelId="{C891E244-098B-441D-ACD1-69DA452989D9}" type="presParOf" srcId="{F51FCA17-4E06-4A46-914C-E04FA336CD57}" destId="{E14B107D-DCDD-4232-B316-D380EA8354BE}" srcOrd="2" destOrd="0" presId="urn:microsoft.com/office/officeart/2008/layout/LinedList"/>
    <dgm:cxn modelId="{B2DD6947-21DA-41C9-9FCC-63EBB145107C}" type="presParOf" srcId="{506D79EC-94F9-42DB-86EE-98180296F4DA}" destId="{8A5D0C69-B40D-426D-82C6-430592221393}" srcOrd="5" destOrd="0" presId="urn:microsoft.com/office/officeart/2008/layout/LinedList"/>
    <dgm:cxn modelId="{8F8D0199-94B8-40CB-982F-B1BD4C9A6230}" type="presParOf" srcId="{506D79EC-94F9-42DB-86EE-98180296F4DA}" destId="{87EACA59-7B13-4BB2-A271-F62DE379EAEE}" srcOrd="6" destOrd="0" presId="urn:microsoft.com/office/officeart/2008/layout/LinedList"/>
    <dgm:cxn modelId="{5345D279-1611-43AC-9E2A-B0DCD6D0F7E1}" type="presParOf" srcId="{506D79EC-94F9-42DB-86EE-98180296F4DA}" destId="{B1711734-98F2-410E-8594-A1039DD1AEFC}" srcOrd="7" destOrd="0" presId="urn:microsoft.com/office/officeart/2008/layout/LinedList"/>
    <dgm:cxn modelId="{DA05EC20-1C14-454D-87B9-28E3C75E4C52}" type="presParOf" srcId="{B1711734-98F2-410E-8594-A1039DD1AEFC}" destId="{153AAEEE-C686-4296-B4A5-1CDD4B062FB5}" srcOrd="0" destOrd="0" presId="urn:microsoft.com/office/officeart/2008/layout/LinedList"/>
    <dgm:cxn modelId="{B203401A-FE84-4CA2-8F06-518A3C01A754}" type="presParOf" srcId="{B1711734-98F2-410E-8594-A1039DD1AEFC}" destId="{1A3A29D0-2337-4217-86FC-8EAA3EA76B7B}" srcOrd="1" destOrd="0" presId="urn:microsoft.com/office/officeart/2008/layout/LinedList"/>
    <dgm:cxn modelId="{2700FCDD-8999-4701-808F-7660700C2A6A}" type="presParOf" srcId="{B1711734-98F2-410E-8594-A1039DD1AEFC}" destId="{E2D03262-587F-4B01-BAD3-84E8F808BBD3}" srcOrd="2" destOrd="0" presId="urn:microsoft.com/office/officeart/2008/layout/LinedList"/>
    <dgm:cxn modelId="{50BE0AFC-5E3A-4582-A9E8-FB6E62CF2F20}" type="presParOf" srcId="{506D79EC-94F9-42DB-86EE-98180296F4DA}" destId="{71D3F6BC-2026-42A0-A189-C40B8761FB71}" srcOrd="8" destOrd="0" presId="urn:microsoft.com/office/officeart/2008/layout/LinedList"/>
    <dgm:cxn modelId="{1E941D69-0EF4-4CD9-8C25-A3E3F9ACDC57}" type="presParOf" srcId="{506D79EC-94F9-42DB-86EE-98180296F4DA}" destId="{D39E6FFB-EB3C-4195-923D-54439851ECC1}" srcOrd="9" destOrd="0" presId="urn:microsoft.com/office/officeart/2008/layout/LinedList"/>
    <dgm:cxn modelId="{5951CA5E-9386-4C55-B918-00BF9679C008}" type="presParOf" srcId="{506D79EC-94F9-42DB-86EE-98180296F4DA}" destId="{BAFB464D-22F9-4B48-8E09-646729418582}" srcOrd="10" destOrd="0" presId="urn:microsoft.com/office/officeart/2008/layout/LinedList"/>
    <dgm:cxn modelId="{3B022DC8-0579-4B73-B421-79CBDCD1DDB8}" type="presParOf" srcId="{BAFB464D-22F9-4B48-8E09-646729418582}" destId="{F159445B-5973-431A-A75B-F65D9DE3091B}" srcOrd="0" destOrd="0" presId="urn:microsoft.com/office/officeart/2008/layout/LinedList"/>
    <dgm:cxn modelId="{AA125919-75F5-4BF8-8B25-4439177AD7DC}" type="presParOf" srcId="{BAFB464D-22F9-4B48-8E09-646729418582}" destId="{236B110D-3397-4C71-AFF8-081797ED8AF8}" srcOrd="1" destOrd="0" presId="urn:microsoft.com/office/officeart/2008/layout/LinedList"/>
    <dgm:cxn modelId="{4096D685-95FD-4622-8617-AD146102F1D0}" type="presParOf" srcId="{BAFB464D-22F9-4B48-8E09-646729418582}" destId="{D8F7E53A-DED7-4476-9DBB-186BEF89EBD2}" srcOrd="2" destOrd="0" presId="urn:microsoft.com/office/officeart/2008/layout/LinedList"/>
    <dgm:cxn modelId="{684F4DE6-59A4-4BF8-B962-0A2D070B254B}" type="presParOf" srcId="{506D79EC-94F9-42DB-86EE-98180296F4DA}" destId="{6FF079D8-8012-4B48-BC62-2EEDB62B0527}" srcOrd="11" destOrd="0" presId="urn:microsoft.com/office/officeart/2008/layout/LinedList"/>
    <dgm:cxn modelId="{875FA600-87A5-431A-AEE4-4CC5DD4C24CC}" type="presParOf" srcId="{506D79EC-94F9-42DB-86EE-98180296F4DA}" destId="{52EA9A22-1EA5-4B3A-B42D-D6596E05D5E7}" srcOrd="12" destOrd="0" presId="urn:microsoft.com/office/officeart/2008/layout/LinedList"/>
    <dgm:cxn modelId="{360A4E22-53A3-4968-A388-1E74FDC8683E}" type="presParOf" srcId="{506D79EC-94F9-42DB-86EE-98180296F4DA}" destId="{E0C3F199-DEFF-4FBB-B82D-BC8C58144644}" srcOrd="13" destOrd="0" presId="urn:microsoft.com/office/officeart/2008/layout/LinedList"/>
    <dgm:cxn modelId="{1370A944-CD5E-4C2D-87AF-E4DB7CE69DC3}" type="presParOf" srcId="{E0C3F199-DEFF-4FBB-B82D-BC8C58144644}" destId="{B2ED1F74-2950-4D1F-A4EC-B7DEC774A53C}" srcOrd="0" destOrd="0" presId="urn:microsoft.com/office/officeart/2008/layout/LinedList"/>
    <dgm:cxn modelId="{755E05AA-A876-4416-864F-1C27D2DE228E}" type="presParOf" srcId="{E0C3F199-DEFF-4FBB-B82D-BC8C58144644}" destId="{831BC5CA-5459-40A5-BEDF-ACFBD34195A0}" srcOrd="1" destOrd="0" presId="urn:microsoft.com/office/officeart/2008/layout/LinedList"/>
    <dgm:cxn modelId="{3E331D5B-13F2-476F-9E82-530024D082D4}" type="presParOf" srcId="{E0C3F199-DEFF-4FBB-B82D-BC8C58144644}" destId="{BA228B46-9A00-4FA9-9A0F-EAD143441E1A}" srcOrd="2" destOrd="0" presId="urn:microsoft.com/office/officeart/2008/layout/LinedList"/>
    <dgm:cxn modelId="{994B5AAF-52B5-4715-BE0E-4310925F1090}" type="presParOf" srcId="{506D79EC-94F9-42DB-86EE-98180296F4DA}" destId="{C379CFCE-3ABF-415E-AF3D-51597ADDE1CA}" srcOrd="14" destOrd="0" presId="urn:microsoft.com/office/officeart/2008/layout/LinedList"/>
    <dgm:cxn modelId="{C6964BE3-9471-4022-A4B9-55E8D96AF5C6}" type="presParOf" srcId="{506D79EC-94F9-42DB-86EE-98180296F4DA}" destId="{DA8E9248-7E24-48F1-9463-6347770EA27C}" srcOrd="15" destOrd="0" presId="urn:microsoft.com/office/officeart/2008/layout/LinedList"/>
    <dgm:cxn modelId="{DFA7925D-61C5-4982-8261-452C1E1339CC}" type="presParOf" srcId="{506D79EC-94F9-42DB-86EE-98180296F4DA}" destId="{BBE5A4A1-8C73-4ABB-B52C-06D338336621}" srcOrd="16" destOrd="0" presId="urn:microsoft.com/office/officeart/2008/layout/LinedList"/>
    <dgm:cxn modelId="{54194BA6-D754-4B48-AB8B-456597827858}" type="presParOf" srcId="{BBE5A4A1-8C73-4ABB-B52C-06D338336621}" destId="{44312777-1020-4185-9DF3-DCBD31E54105}" srcOrd="0" destOrd="0" presId="urn:microsoft.com/office/officeart/2008/layout/LinedList"/>
    <dgm:cxn modelId="{F520C7DF-987C-483E-8802-7D18D0E37F56}" type="presParOf" srcId="{BBE5A4A1-8C73-4ABB-B52C-06D338336621}" destId="{6BE242A3-6A43-4525-8657-6CEF387E2411}" srcOrd="1" destOrd="0" presId="urn:microsoft.com/office/officeart/2008/layout/LinedList"/>
    <dgm:cxn modelId="{083FC799-6BBB-4AFF-A005-578705B3D036}" type="presParOf" srcId="{BBE5A4A1-8C73-4ABB-B52C-06D338336621}" destId="{02E8CF51-F568-477A-88B9-E2089073F5D4}" srcOrd="2" destOrd="0" presId="urn:microsoft.com/office/officeart/2008/layout/LinedList"/>
    <dgm:cxn modelId="{115902F5-7E51-4188-A16B-4689DDFD04E7}" type="presParOf" srcId="{506D79EC-94F9-42DB-86EE-98180296F4DA}" destId="{8D032020-E4E5-4E50-9099-DA6820EA3414}" srcOrd="17" destOrd="0" presId="urn:microsoft.com/office/officeart/2008/layout/LinedList"/>
    <dgm:cxn modelId="{F8794C94-4110-402A-8893-5B9713FF2B94}" type="presParOf" srcId="{506D79EC-94F9-42DB-86EE-98180296F4DA}" destId="{79472E59-594F-42EF-980F-D721B1F1732E}" srcOrd="18" destOrd="0" presId="urn:microsoft.com/office/officeart/2008/layout/LinedList"/>
    <dgm:cxn modelId="{ED6A3173-BC48-4ED6-9BC8-DAFB26E72AAE}" type="presParOf" srcId="{506D79EC-94F9-42DB-86EE-98180296F4DA}" destId="{F39C02D3-9BEE-42EB-9C02-54BCF1754A46}" srcOrd="19" destOrd="0" presId="urn:microsoft.com/office/officeart/2008/layout/LinedList"/>
    <dgm:cxn modelId="{ECBEB3E1-DB42-431A-85D4-8FCB4B961613}" type="presParOf" srcId="{F39C02D3-9BEE-42EB-9C02-54BCF1754A46}" destId="{9613639A-F9D3-4078-8C85-B6F4B59A669E}" srcOrd="0" destOrd="0" presId="urn:microsoft.com/office/officeart/2008/layout/LinedList"/>
    <dgm:cxn modelId="{C58398FD-BE68-4D58-BF30-F90A60187C4E}" type="presParOf" srcId="{F39C02D3-9BEE-42EB-9C02-54BCF1754A46}" destId="{621222B0-4A59-4A47-B7F2-DD70E5A7A1B1}" srcOrd="1" destOrd="0" presId="urn:microsoft.com/office/officeart/2008/layout/LinedList"/>
    <dgm:cxn modelId="{D790571B-D632-4622-AC12-4CCF5D971935}" type="presParOf" srcId="{F39C02D3-9BEE-42EB-9C02-54BCF1754A46}" destId="{87A1CA50-E29C-4B26-9093-7B6C0FDAC9F5}" srcOrd="2" destOrd="0" presId="urn:microsoft.com/office/officeart/2008/layout/LinedList"/>
    <dgm:cxn modelId="{D02B3C82-4812-4447-BDEB-5B1DFA423620}" type="presParOf" srcId="{506D79EC-94F9-42DB-86EE-98180296F4DA}" destId="{906705E2-BC7B-4DC1-995E-711C8D4B3496}" srcOrd="20" destOrd="0" presId="urn:microsoft.com/office/officeart/2008/layout/LinedList"/>
    <dgm:cxn modelId="{4A239CC6-E6CC-455C-A561-7944C0A39D33}" type="presParOf" srcId="{506D79EC-94F9-42DB-86EE-98180296F4DA}" destId="{C2A49E3F-B393-495D-B503-F403E7463B3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3DE6-9A41-4084-9DB3-91BACE4A31DB}">
      <dsp:nvSpPr>
        <dsp:cNvPr id="0" name=""/>
        <dsp:cNvSpPr/>
      </dsp:nvSpPr>
      <dsp:spPr>
        <a:xfrm>
          <a:off x="0" y="425609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A9FF-89BE-4CB2-93A0-BB40BD3F2B3A}">
      <dsp:nvSpPr>
        <dsp:cNvPr id="0" name=""/>
        <dsp:cNvSpPr/>
      </dsp:nvSpPr>
      <dsp:spPr>
        <a:xfrm>
          <a:off x="578815" y="124776"/>
          <a:ext cx="8725186" cy="4927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>
              <a:solidFill>
                <a:schemeClr val="bg1"/>
              </a:solidFill>
            </a:rPr>
            <a:t>MENETAPKAN KEBIJAKAN UMUM &amp; AD/ART KOPERASI </a:t>
          </a:r>
          <a:endParaRPr lang="id-ID" sz="1600" b="0" kern="1200" dirty="0">
            <a:solidFill>
              <a:schemeClr val="bg1"/>
            </a:solidFill>
          </a:endParaRPr>
        </a:p>
      </dsp:txBody>
      <dsp:txXfrm>
        <a:off x="602867" y="148828"/>
        <a:ext cx="8677082" cy="444609"/>
      </dsp:txXfrm>
    </dsp:sp>
    <dsp:sp modelId="{DFB63B73-4109-4E29-88DC-90F29F50B744}">
      <dsp:nvSpPr>
        <dsp:cNvPr id="0" name=""/>
        <dsp:cNvSpPr/>
      </dsp:nvSpPr>
      <dsp:spPr>
        <a:xfrm>
          <a:off x="0" y="1167297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63FDB-835F-4528-9F2E-AE7F45CE6D8D}">
      <dsp:nvSpPr>
        <dsp:cNvPr id="0" name=""/>
        <dsp:cNvSpPr/>
      </dsp:nvSpPr>
      <dsp:spPr>
        <a:xfrm>
          <a:off x="578815" y="823409"/>
          <a:ext cx="8661169" cy="53576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MEMILIH, MENGANGKAT, DAN MEMBERHENTIKAN PENGURUS DAN PENGAWAS KOPERASI</a:t>
          </a:r>
          <a:endParaRPr lang="id-ID" sz="1600" kern="1200" dirty="0"/>
        </a:p>
      </dsp:txBody>
      <dsp:txXfrm>
        <a:off x="604969" y="849563"/>
        <a:ext cx="8608861" cy="483459"/>
      </dsp:txXfrm>
    </dsp:sp>
    <dsp:sp modelId="{08F5E584-12A8-4464-8702-5A7769863BD4}">
      <dsp:nvSpPr>
        <dsp:cNvPr id="0" name=""/>
        <dsp:cNvSpPr/>
      </dsp:nvSpPr>
      <dsp:spPr>
        <a:xfrm>
          <a:off x="0" y="1845280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DF0B6-DEFE-44E3-B3A6-A69EAD8458C8}">
      <dsp:nvSpPr>
        <dsp:cNvPr id="0" name=""/>
        <dsp:cNvSpPr/>
      </dsp:nvSpPr>
      <dsp:spPr>
        <a:xfrm>
          <a:off x="578815" y="1565097"/>
          <a:ext cx="8770890" cy="47206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MEMINTA KETERANGAN &amp; MENGESAHKAN PERTANGGUNGJAWABAN PENGURUS &amp; PENGAWAS</a:t>
          </a:r>
          <a:endParaRPr lang="id-ID" sz="1600" kern="1200" dirty="0"/>
        </a:p>
      </dsp:txBody>
      <dsp:txXfrm>
        <a:off x="601859" y="1588141"/>
        <a:ext cx="8724802" cy="425975"/>
      </dsp:txXfrm>
    </dsp:sp>
    <dsp:sp modelId="{722D2817-C6F0-491B-98FE-2A146C1CD6A7}">
      <dsp:nvSpPr>
        <dsp:cNvPr id="0" name=""/>
        <dsp:cNvSpPr/>
      </dsp:nvSpPr>
      <dsp:spPr>
        <a:xfrm>
          <a:off x="0" y="2546208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6729F-C9A6-4C01-98A0-57E5E25FAEE0}">
      <dsp:nvSpPr>
        <dsp:cNvPr id="0" name=""/>
        <dsp:cNvSpPr/>
      </dsp:nvSpPr>
      <dsp:spPr>
        <a:xfrm>
          <a:off x="633681" y="2243080"/>
          <a:ext cx="8551449" cy="49500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MEMBERIKAN SARAN &amp; KRITIK YANG MEMBANGUN KEPADA PENGURUS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657845" y="2267244"/>
        <a:ext cx="8503121" cy="446680"/>
      </dsp:txXfrm>
    </dsp:sp>
    <dsp:sp modelId="{308E6023-D2DB-45E8-BFDD-03B3A42F66E1}">
      <dsp:nvSpPr>
        <dsp:cNvPr id="0" name=""/>
        <dsp:cNvSpPr/>
      </dsp:nvSpPr>
      <dsp:spPr>
        <a:xfrm>
          <a:off x="0" y="3103664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1DBA2-4B0C-4243-B086-D4600B34417E}">
      <dsp:nvSpPr>
        <dsp:cNvPr id="0" name=""/>
        <dsp:cNvSpPr/>
      </dsp:nvSpPr>
      <dsp:spPr>
        <a:xfrm>
          <a:off x="578815" y="2944008"/>
          <a:ext cx="8688559" cy="35153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MEMBANTU PERMODALAN KOPERASI DENGAN CARA MEMENUHI KEWAJIBANNYA</a:t>
          </a:r>
          <a:endParaRPr lang="id-ID" sz="1600" kern="1200" dirty="0"/>
        </a:p>
      </dsp:txBody>
      <dsp:txXfrm>
        <a:off x="595976" y="2961169"/>
        <a:ext cx="8654237" cy="317213"/>
      </dsp:txXfrm>
    </dsp:sp>
    <dsp:sp modelId="{AB210E29-ED1D-4B4F-B4C7-AFEE47DF75A2}">
      <dsp:nvSpPr>
        <dsp:cNvPr id="0" name=""/>
        <dsp:cNvSpPr/>
      </dsp:nvSpPr>
      <dsp:spPr>
        <a:xfrm>
          <a:off x="0" y="3770629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9BA97-95F1-4A16-ABF7-6063064A9F48}">
      <dsp:nvSpPr>
        <dsp:cNvPr id="0" name=""/>
        <dsp:cNvSpPr/>
      </dsp:nvSpPr>
      <dsp:spPr>
        <a:xfrm>
          <a:off x="578815" y="3501464"/>
          <a:ext cx="9639656" cy="46104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BERTRANSAKSI/TURUT TERLIBAT DALAM USAHA KOPERASI BAIK SEBAGAI PEMILIK/PENGGUNA</a:t>
          </a:r>
          <a:endParaRPr lang="id-ID" sz="1600" kern="1200" dirty="0"/>
        </a:p>
      </dsp:txBody>
      <dsp:txXfrm>
        <a:off x="601321" y="3523970"/>
        <a:ext cx="9594644" cy="416033"/>
      </dsp:txXfrm>
    </dsp:sp>
    <dsp:sp modelId="{169041C3-4823-461B-9461-432DEBC813F6}">
      <dsp:nvSpPr>
        <dsp:cNvPr id="0" name=""/>
        <dsp:cNvSpPr/>
      </dsp:nvSpPr>
      <dsp:spPr>
        <a:xfrm>
          <a:off x="0" y="4398409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66A6F-4744-4858-AFB0-07A8C2837FD4}">
      <dsp:nvSpPr>
        <dsp:cNvPr id="0" name=""/>
        <dsp:cNvSpPr/>
      </dsp:nvSpPr>
      <dsp:spPr>
        <a:xfrm>
          <a:off x="578815" y="4168429"/>
          <a:ext cx="8807436" cy="42185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MENETAPKAN PEMBAGIAN SHU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599408" y="4189022"/>
        <a:ext cx="8766250" cy="380673"/>
      </dsp:txXfrm>
    </dsp:sp>
    <dsp:sp modelId="{2CADAAE4-E541-4F01-B68D-5B3FACB53E35}">
      <dsp:nvSpPr>
        <dsp:cNvPr id="0" name=""/>
        <dsp:cNvSpPr/>
      </dsp:nvSpPr>
      <dsp:spPr>
        <a:xfrm>
          <a:off x="0" y="5052311"/>
          <a:ext cx="115763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38AD8-C318-4D21-B150-EB8BE84154D5}">
      <dsp:nvSpPr>
        <dsp:cNvPr id="0" name=""/>
        <dsp:cNvSpPr/>
      </dsp:nvSpPr>
      <dsp:spPr>
        <a:xfrm>
          <a:off x="578815" y="4796209"/>
          <a:ext cx="8697797" cy="44798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6290" tIns="0" rIns="30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MEMUTUSKAN PENGGABUNGAN, PELEBURAN, KEPAILITAN &amp; PEMBUBARAN KOPERASI</a:t>
          </a:r>
          <a:endParaRPr lang="id-ID" sz="1600" kern="1200" dirty="0"/>
        </a:p>
      </dsp:txBody>
      <dsp:txXfrm>
        <a:off x="600684" y="4818078"/>
        <a:ext cx="8654059" cy="404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A2C20-1ED9-41A3-9BC8-F59FFA97BF8B}">
      <dsp:nvSpPr>
        <dsp:cNvPr id="0" name=""/>
        <dsp:cNvSpPr/>
      </dsp:nvSpPr>
      <dsp:spPr>
        <a:xfrm>
          <a:off x="649" y="118184"/>
          <a:ext cx="2533575" cy="152014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SEBAGAI PUSAT PENGAMBIL KEPUTUSAN</a:t>
          </a:r>
          <a:endParaRPr lang="id-ID" sz="2800" kern="1200" dirty="0"/>
        </a:p>
      </dsp:txBody>
      <dsp:txXfrm>
        <a:off x="649" y="118184"/>
        <a:ext cx="2533575" cy="1520145"/>
      </dsp:txXfrm>
    </dsp:sp>
    <dsp:sp modelId="{8444B214-CDD1-4BBE-B7EE-515C9ED66059}">
      <dsp:nvSpPr>
        <dsp:cNvPr id="0" name=""/>
        <dsp:cNvSpPr/>
      </dsp:nvSpPr>
      <dsp:spPr>
        <a:xfrm>
          <a:off x="2787582" y="118184"/>
          <a:ext cx="2533575" cy="152014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SEBAGAI PEMBERI NASEHAT</a:t>
          </a:r>
          <a:endParaRPr lang="id-ID" sz="2800" kern="1200" dirty="0"/>
        </a:p>
      </dsp:txBody>
      <dsp:txXfrm>
        <a:off x="2787582" y="118184"/>
        <a:ext cx="2533575" cy="1520145"/>
      </dsp:txXfrm>
    </dsp:sp>
    <dsp:sp modelId="{BB0EF580-7D91-4969-9E67-7388B7992711}">
      <dsp:nvSpPr>
        <dsp:cNvPr id="0" name=""/>
        <dsp:cNvSpPr/>
      </dsp:nvSpPr>
      <dsp:spPr>
        <a:xfrm>
          <a:off x="649" y="1891687"/>
          <a:ext cx="2533575" cy="1520145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SEBAGAI ORANG YG DAPAT DIPERCAYA</a:t>
          </a:r>
          <a:endParaRPr lang="id-ID" sz="2800" kern="1200" dirty="0"/>
        </a:p>
      </dsp:txBody>
      <dsp:txXfrm>
        <a:off x="649" y="1891687"/>
        <a:ext cx="2533575" cy="1520145"/>
      </dsp:txXfrm>
    </dsp:sp>
    <dsp:sp modelId="{297AB75D-ACE9-4873-9F56-0F42A9CF9025}">
      <dsp:nvSpPr>
        <dsp:cNvPr id="0" name=""/>
        <dsp:cNvSpPr/>
      </dsp:nvSpPr>
      <dsp:spPr>
        <a:xfrm>
          <a:off x="2787582" y="1891687"/>
          <a:ext cx="2533575" cy="152014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shade val="25000"/>
              <a:satMod val="15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SEBAGAI PENJAGA KESINAMBUNGAN ORGANISASI</a:t>
          </a:r>
          <a:endParaRPr lang="id-ID" sz="2200" kern="1200" dirty="0"/>
        </a:p>
      </dsp:txBody>
      <dsp:txXfrm>
        <a:off x="2787582" y="1891687"/>
        <a:ext cx="2533575" cy="1520145"/>
      </dsp:txXfrm>
    </dsp:sp>
    <dsp:sp modelId="{9E78B919-10F9-48AB-9B85-7BE37DF8A9F8}">
      <dsp:nvSpPr>
        <dsp:cNvPr id="0" name=""/>
        <dsp:cNvSpPr/>
      </dsp:nvSpPr>
      <dsp:spPr>
        <a:xfrm>
          <a:off x="649" y="3665190"/>
          <a:ext cx="2533575" cy="152014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shade val="25000"/>
              <a:satMod val="15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SEBAGAI SIMBOL</a:t>
          </a:r>
          <a:endParaRPr lang="id-ID" sz="2800" kern="1200" dirty="0"/>
        </a:p>
      </dsp:txBody>
      <dsp:txXfrm>
        <a:off x="649" y="3665190"/>
        <a:ext cx="2533575" cy="1520145"/>
      </dsp:txXfrm>
    </dsp:sp>
    <dsp:sp modelId="{4634904D-2655-4FC3-932C-52502BDB94B3}">
      <dsp:nvSpPr>
        <dsp:cNvPr id="0" name=""/>
        <dsp:cNvSpPr/>
      </dsp:nvSpPr>
      <dsp:spPr>
        <a:xfrm>
          <a:off x="2787582" y="3665190"/>
          <a:ext cx="2533575" cy="152014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SEBAGAI PENGAMBIL KEPUTUSAN TERTINGGI</a:t>
          </a:r>
          <a:endParaRPr lang="id-ID" sz="2800" kern="1200" dirty="0"/>
        </a:p>
      </dsp:txBody>
      <dsp:txXfrm>
        <a:off x="2787582" y="3665190"/>
        <a:ext cx="2533575" cy="1520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89AC-4ADE-447B-BCA0-6AA6362B4DEB}">
      <dsp:nvSpPr>
        <dsp:cNvPr id="0" name=""/>
        <dsp:cNvSpPr/>
      </dsp:nvSpPr>
      <dsp:spPr>
        <a:xfrm>
          <a:off x="0" y="2498"/>
          <a:ext cx="110276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69D7EB-B781-4433-83FA-615B18BEB452}">
      <dsp:nvSpPr>
        <dsp:cNvPr id="0" name=""/>
        <dsp:cNvSpPr/>
      </dsp:nvSpPr>
      <dsp:spPr>
        <a:xfrm>
          <a:off x="0" y="2498"/>
          <a:ext cx="2205532" cy="511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TUGAS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 </a:t>
          </a:r>
          <a:endParaRPr lang="id-ID" sz="2800" kern="1200" dirty="0"/>
        </a:p>
      </dsp:txBody>
      <dsp:txXfrm>
        <a:off x="0" y="2498"/>
        <a:ext cx="2205532" cy="5112784"/>
      </dsp:txXfrm>
    </dsp:sp>
    <dsp:sp modelId="{FEE97364-40A9-422E-968E-03305AA9A95A}">
      <dsp:nvSpPr>
        <dsp:cNvPr id="0" name=""/>
        <dsp:cNvSpPr/>
      </dsp:nvSpPr>
      <dsp:spPr>
        <a:xfrm>
          <a:off x="2370947" y="35639"/>
          <a:ext cx="8656715" cy="66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chemeClr val="tx2"/>
              </a:solidFill>
            </a:rPr>
            <a:t>Merencanakan</a:t>
          </a:r>
          <a:endParaRPr lang="id-ID" sz="3200" b="1" kern="1200" dirty="0">
            <a:solidFill>
              <a:schemeClr val="tx2"/>
            </a:solidFill>
          </a:endParaRPr>
        </a:p>
      </dsp:txBody>
      <dsp:txXfrm>
        <a:off x="2370947" y="35639"/>
        <a:ext cx="8656715" cy="662814"/>
      </dsp:txXfrm>
    </dsp:sp>
    <dsp:sp modelId="{C5C14185-2F3C-42B1-A851-A803707974A5}">
      <dsp:nvSpPr>
        <dsp:cNvPr id="0" name=""/>
        <dsp:cNvSpPr/>
      </dsp:nvSpPr>
      <dsp:spPr>
        <a:xfrm>
          <a:off x="2205532" y="698454"/>
          <a:ext cx="882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B20A050-9B98-49B1-9AF0-0D98816B15C3}">
      <dsp:nvSpPr>
        <dsp:cNvPr id="0" name=""/>
        <dsp:cNvSpPr/>
      </dsp:nvSpPr>
      <dsp:spPr>
        <a:xfrm>
          <a:off x="2370947" y="731594"/>
          <a:ext cx="8656715" cy="66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chemeClr val="tx2"/>
              </a:solidFill>
            </a:rPr>
            <a:t>Mengarahkan </a:t>
          </a:r>
          <a:r>
            <a:rPr lang="id-ID" sz="3200" b="1" i="1" kern="1200" dirty="0" smtClean="0">
              <a:solidFill>
                <a:schemeClr val="tx2"/>
              </a:solidFill>
            </a:rPr>
            <a:t>(Directing)</a:t>
          </a:r>
          <a:endParaRPr lang="id-ID" sz="3200" b="1" i="1" kern="1200" dirty="0">
            <a:solidFill>
              <a:schemeClr val="tx2"/>
            </a:solidFill>
          </a:endParaRPr>
        </a:p>
      </dsp:txBody>
      <dsp:txXfrm>
        <a:off x="2370947" y="731594"/>
        <a:ext cx="8656715" cy="662814"/>
      </dsp:txXfrm>
    </dsp:sp>
    <dsp:sp modelId="{8A5D0C69-B40D-426D-82C6-430592221393}">
      <dsp:nvSpPr>
        <dsp:cNvPr id="0" name=""/>
        <dsp:cNvSpPr/>
      </dsp:nvSpPr>
      <dsp:spPr>
        <a:xfrm>
          <a:off x="2205532" y="1394409"/>
          <a:ext cx="882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A3A29D0-2337-4217-86FC-8EAA3EA76B7B}">
      <dsp:nvSpPr>
        <dsp:cNvPr id="0" name=""/>
        <dsp:cNvSpPr/>
      </dsp:nvSpPr>
      <dsp:spPr>
        <a:xfrm>
          <a:off x="2370947" y="1427550"/>
          <a:ext cx="8656715" cy="86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Perintah (Tertulis: SOM, SOP, Juklak, Juknas, Lembar Tugas/disposisi tugas; Lisan)</a:t>
          </a:r>
          <a:endParaRPr lang="id-ID" sz="2800" i="1" kern="1200" dirty="0"/>
        </a:p>
      </dsp:txBody>
      <dsp:txXfrm>
        <a:off x="2370947" y="1427550"/>
        <a:ext cx="8656715" cy="866915"/>
      </dsp:txXfrm>
    </dsp:sp>
    <dsp:sp modelId="{71D3F6BC-2026-42A0-A189-C40B8761FB71}">
      <dsp:nvSpPr>
        <dsp:cNvPr id="0" name=""/>
        <dsp:cNvSpPr/>
      </dsp:nvSpPr>
      <dsp:spPr>
        <a:xfrm>
          <a:off x="2205532" y="2294465"/>
          <a:ext cx="882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36B110D-3397-4C71-AFF8-081797ED8AF8}">
      <dsp:nvSpPr>
        <dsp:cNvPr id="0" name=""/>
        <dsp:cNvSpPr/>
      </dsp:nvSpPr>
      <dsp:spPr>
        <a:xfrm>
          <a:off x="2370947" y="2327605"/>
          <a:ext cx="8656715" cy="66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Disiplin</a:t>
          </a:r>
          <a:endParaRPr lang="id-ID" sz="2800" kern="1200" dirty="0"/>
        </a:p>
      </dsp:txBody>
      <dsp:txXfrm>
        <a:off x="2370947" y="2327605"/>
        <a:ext cx="8656715" cy="662814"/>
      </dsp:txXfrm>
    </dsp:sp>
    <dsp:sp modelId="{6FF079D8-8012-4B48-BC62-2EEDB62B0527}">
      <dsp:nvSpPr>
        <dsp:cNvPr id="0" name=""/>
        <dsp:cNvSpPr/>
      </dsp:nvSpPr>
      <dsp:spPr>
        <a:xfrm>
          <a:off x="2205532" y="2990420"/>
          <a:ext cx="882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31BC5CA-5459-40A5-BEDF-ACFBD34195A0}">
      <dsp:nvSpPr>
        <dsp:cNvPr id="0" name=""/>
        <dsp:cNvSpPr/>
      </dsp:nvSpPr>
      <dsp:spPr>
        <a:xfrm>
          <a:off x="2370947" y="3023561"/>
          <a:ext cx="8656715" cy="66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chemeClr val="tx2"/>
              </a:solidFill>
            </a:rPr>
            <a:t>Mengkoordinasikan</a:t>
          </a:r>
          <a:endParaRPr lang="id-ID" sz="3200" b="1" kern="1200" dirty="0">
            <a:solidFill>
              <a:schemeClr val="tx2"/>
            </a:solidFill>
          </a:endParaRPr>
        </a:p>
      </dsp:txBody>
      <dsp:txXfrm>
        <a:off x="2370947" y="3023561"/>
        <a:ext cx="8656715" cy="662814"/>
      </dsp:txXfrm>
    </dsp:sp>
    <dsp:sp modelId="{C379CFCE-3ABF-415E-AF3D-51597ADDE1CA}">
      <dsp:nvSpPr>
        <dsp:cNvPr id="0" name=""/>
        <dsp:cNvSpPr/>
      </dsp:nvSpPr>
      <dsp:spPr>
        <a:xfrm>
          <a:off x="2205532" y="3686375"/>
          <a:ext cx="882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BE242A3-6A43-4525-8657-6CEF387E2411}">
      <dsp:nvSpPr>
        <dsp:cNvPr id="0" name=""/>
        <dsp:cNvSpPr/>
      </dsp:nvSpPr>
      <dsp:spPr>
        <a:xfrm>
          <a:off x="2370947" y="3719516"/>
          <a:ext cx="8656715" cy="66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chemeClr val="tx2"/>
              </a:solidFill>
            </a:rPr>
            <a:t>Komunikasi </a:t>
          </a:r>
          <a:endParaRPr lang="id-ID" sz="3200" b="1" kern="1200" dirty="0">
            <a:solidFill>
              <a:schemeClr val="tx2"/>
            </a:solidFill>
          </a:endParaRPr>
        </a:p>
      </dsp:txBody>
      <dsp:txXfrm>
        <a:off x="2370947" y="3719516"/>
        <a:ext cx="8656715" cy="662814"/>
      </dsp:txXfrm>
    </dsp:sp>
    <dsp:sp modelId="{8D032020-E4E5-4E50-9099-DA6820EA3414}">
      <dsp:nvSpPr>
        <dsp:cNvPr id="0" name=""/>
        <dsp:cNvSpPr/>
      </dsp:nvSpPr>
      <dsp:spPr>
        <a:xfrm>
          <a:off x="2205532" y="4382331"/>
          <a:ext cx="882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21222B0-4A59-4A47-B7F2-DD70E5A7A1B1}">
      <dsp:nvSpPr>
        <dsp:cNvPr id="0" name=""/>
        <dsp:cNvSpPr/>
      </dsp:nvSpPr>
      <dsp:spPr>
        <a:xfrm>
          <a:off x="2370947" y="4415471"/>
          <a:ext cx="8656715" cy="66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Formal, informal, vertikal, horizontal</a:t>
          </a:r>
          <a:endParaRPr lang="id-ID" sz="2800" kern="1200" dirty="0"/>
        </a:p>
      </dsp:txBody>
      <dsp:txXfrm>
        <a:off x="2370947" y="4415471"/>
        <a:ext cx="8656715" cy="662814"/>
      </dsp:txXfrm>
    </dsp:sp>
    <dsp:sp modelId="{906705E2-BC7B-4DC1-995E-711C8D4B3496}">
      <dsp:nvSpPr>
        <dsp:cNvPr id="0" name=""/>
        <dsp:cNvSpPr/>
      </dsp:nvSpPr>
      <dsp:spPr>
        <a:xfrm>
          <a:off x="2205532" y="5078286"/>
          <a:ext cx="882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115C92-C9B8-4CF7-A11E-2A4ECB0B87FF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9137816-0E84-4F61-A052-BF95DE05CC61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88" y="360185"/>
            <a:ext cx="6894576" cy="974840"/>
          </a:xfrm>
        </p:spPr>
        <p:txBody>
          <a:bodyPr>
            <a:noAutofit/>
          </a:bodyPr>
          <a:lstStyle/>
          <a:p>
            <a:r>
              <a:rPr lang="id-ID" sz="2800" b="1" dirty="0" smtClean="0">
                <a:solidFill>
                  <a:schemeClr val="tx2"/>
                </a:solidFill>
              </a:rPr>
              <a:t>MANAJEMEN KOPERASI</a:t>
            </a:r>
          </a:p>
          <a:p>
            <a:r>
              <a:rPr lang="id-ID" sz="2800" b="1" dirty="0" smtClean="0">
                <a:solidFill>
                  <a:schemeClr val="tx2"/>
                </a:solidFill>
              </a:rPr>
              <a:t>UNIVERSITAS ISLAM MALANG</a:t>
            </a:r>
            <a:endParaRPr lang="id-ID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4858" y="3844498"/>
            <a:ext cx="59742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/>
              <a:t>KARAKTERISTIK </a:t>
            </a:r>
            <a:r>
              <a:rPr lang="id-ID" sz="4000" dirty="0" smtClean="0"/>
              <a:t>KOPERASI</a:t>
            </a:r>
          </a:p>
          <a:p>
            <a:r>
              <a:rPr lang="id-ID" sz="4000" dirty="0" smtClean="0"/>
              <a:t> </a:t>
            </a:r>
            <a:r>
              <a:rPr lang="id-ID" sz="4000" dirty="0"/>
              <a:t>DI INDONESIA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57841" y="2421154"/>
            <a:ext cx="3667550" cy="767054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 smtClean="0">
                <a:solidFill>
                  <a:srgbClr val="C00000"/>
                </a:solidFill>
              </a:rPr>
              <a:t>BAB IV. </a:t>
            </a:r>
            <a:endParaRPr lang="id-ID" sz="3200" b="1" dirty="0">
              <a:solidFill>
                <a:srgbClr val="C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64858" y="5695748"/>
            <a:ext cx="5076944" cy="767054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 smtClean="0">
                <a:solidFill>
                  <a:srgbClr val="C00000"/>
                </a:solidFill>
              </a:rPr>
              <a:t>ITA ATHIA, S.S</a:t>
            </a:r>
            <a:r>
              <a:rPr lang="id-ID" sz="3200" b="1" cap="none" dirty="0" smtClean="0">
                <a:solidFill>
                  <a:srgbClr val="C00000"/>
                </a:solidFill>
              </a:rPr>
              <a:t>os</a:t>
            </a:r>
            <a:r>
              <a:rPr lang="id-ID" sz="3200" b="1" dirty="0" smtClean="0">
                <a:solidFill>
                  <a:srgbClr val="C00000"/>
                </a:solidFill>
              </a:rPr>
              <a:t>, MM</a:t>
            </a:r>
            <a:endParaRPr lang="id-ID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74320"/>
            <a:ext cx="11228832" cy="627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1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I. PERANGKAT KERJA KOPERASI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1100138"/>
            <a:ext cx="11393424" cy="535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128016"/>
            <a:ext cx="10027920" cy="548640"/>
          </a:xfrm>
        </p:spPr>
        <p:txBody>
          <a:bodyPr/>
          <a:lstStyle/>
          <a:p>
            <a:r>
              <a:rPr lang="id-ID" dirty="0" smtClean="0"/>
              <a:t>I.1 RAPAT ANGGOTA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992" y="753157"/>
            <a:ext cx="10296144" cy="45686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500" b="0" dirty="0" smtClean="0"/>
              <a:t>Secara hukum adalah pemilik dari koperasi dan usahanya dan mempunyai wewenang mengendalikan koperasi</a:t>
            </a:r>
          </a:p>
          <a:p>
            <a:pPr>
              <a:buFont typeface="Wingdings" pitchFamily="2" charset="2"/>
              <a:buChar char="Ø"/>
            </a:pPr>
            <a:r>
              <a:rPr lang="id-ID" sz="2500" b="0" dirty="0" smtClean="0"/>
              <a:t>Para anggota koperasi bertemu pada waktu-waktu tertentu pada suatu rapat, yang disebut </a:t>
            </a:r>
            <a:r>
              <a:rPr lang="id-ID" sz="2500" i="1" dirty="0" smtClean="0"/>
              <a:t>RAPAT ANGGOTA</a:t>
            </a:r>
          </a:p>
          <a:p>
            <a:pPr marL="0" indent="0"/>
            <a:endParaRPr lang="id-ID" sz="2400" i="1" dirty="0"/>
          </a:p>
          <a:p>
            <a:pPr marL="0" indent="0"/>
            <a:r>
              <a:rPr lang="id-ID" sz="2400" i="1" dirty="0" smtClean="0"/>
              <a:t>                                                        </a:t>
            </a:r>
            <a:r>
              <a:rPr lang="id-ID" sz="9500" i="1" dirty="0" smtClean="0">
                <a:latin typeface="Vivaldi"/>
              </a:rPr>
              <a:t>&gt;&lt;</a:t>
            </a:r>
            <a:endParaRPr lang="id-ID" sz="2300" i="1" dirty="0" smtClean="0">
              <a:latin typeface="Vivaldi"/>
            </a:endParaRPr>
          </a:p>
          <a:p>
            <a:pPr marL="0" indent="0"/>
            <a:r>
              <a:rPr lang="id-ID" sz="2300" b="0" dirty="0" smtClean="0"/>
              <a:t>Berpartisipasi bukan berarti mencampuri urusan manajemen</a:t>
            </a:r>
          </a:p>
          <a:p>
            <a:pPr marL="0" indent="0"/>
            <a:endParaRPr lang="id-ID" sz="2500" i="1" dirty="0" smtClean="0"/>
          </a:p>
          <a:p>
            <a:pPr marL="0" indent="0"/>
            <a:endParaRPr lang="id-ID" sz="2400" b="0" dirty="0"/>
          </a:p>
        </p:txBody>
      </p:sp>
      <p:sp>
        <p:nvSpPr>
          <p:cNvPr id="4" name="Rounded Rectangle 3"/>
          <p:cNvSpPr/>
          <p:nvPr/>
        </p:nvSpPr>
        <p:spPr>
          <a:xfrm>
            <a:off x="1609344" y="3200400"/>
            <a:ext cx="3145536" cy="1243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BERPARTISIPASI</a:t>
            </a:r>
            <a:endParaRPr lang="id-ID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449312" y="3200400"/>
            <a:ext cx="3145536" cy="1243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IKUT CAMPUR TANGAN</a:t>
            </a:r>
            <a:endParaRPr lang="id-ID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1168"/>
            <a:ext cx="10027920" cy="548640"/>
          </a:xfrm>
        </p:spPr>
        <p:txBody>
          <a:bodyPr/>
          <a:lstStyle/>
          <a:p>
            <a:r>
              <a:rPr lang="id-ID" dirty="0" smtClean="0"/>
              <a:t>PARTISIPASI ANGGOTA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781035"/>
              </p:ext>
            </p:extLst>
          </p:nvPr>
        </p:nvGraphicFramePr>
        <p:xfrm>
          <a:off x="329184" y="859536"/>
          <a:ext cx="11576303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5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11173968" cy="640080"/>
          </a:xfrm>
        </p:spPr>
        <p:txBody>
          <a:bodyPr/>
          <a:lstStyle/>
          <a:p>
            <a:r>
              <a:rPr lang="id-ID" dirty="0" smtClean="0"/>
              <a:t>I.2 </a:t>
            </a:r>
            <a:r>
              <a:rPr lang="id-ID" smtClean="0"/>
              <a:t>PENGURUS                                       </a:t>
            </a:r>
            <a:r>
              <a:rPr lang="id-ID" sz="2400" b="1" i="1" smtClean="0"/>
              <a:t>TUGAS </a:t>
            </a:r>
            <a:r>
              <a:rPr lang="id-ID" sz="2400" b="1" i="1" dirty="0"/>
              <a:t>&amp; TANGGUNG JAWAB PENGURUS</a:t>
            </a:r>
            <a:br>
              <a:rPr lang="id-ID" sz="2400" b="1" i="1" dirty="0"/>
            </a:br>
            <a:endParaRPr lang="id-ID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023621"/>
              </p:ext>
            </p:extLst>
          </p:nvPr>
        </p:nvGraphicFramePr>
        <p:xfrm>
          <a:off x="475485" y="1100138"/>
          <a:ext cx="11430002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1"/>
                <a:gridCol w="5715001"/>
              </a:tblGrid>
              <a:tr h="543439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id-ID" sz="2400" dirty="0" smtClean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id-ID" sz="2400" dirty="0" smtClean="0"/>
                        <a:t>Sebagai</a:t>
                      </a:r>
                      <a:r>
                        <a:rPr lang="id-ID" sz="2400" baseline="0" dirty="0" smtClean="0"/>
                        <a:t> perpanjangan tangan para anggota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id-ID" sz="2400" baseline="0" dirty="0" smtClean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id-ID" sz="2400" baseline="0" dirty="0" smtClean="0"/>
                        <a:t>Mendapat pelimpahan wewenang untuk mengatur jalannya koperasi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id-ID" sz="2400" baseline="0" dirty="0" smtClean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id-ID" sz="2400" baseline="0" dirty="0" smtClean="0"/>
                        <a:t>Harus mampu menjabarkan keputusan rapat anggota dalam kegiatan operasional secara terinci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id-ID" sz="2400" baseline="0" dirty="0" smtClean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id-ID" sz="2400" baseline="0" dirty="0" smtClean="0"/>
                        <a:t>Menjadi tanggung jawab pengurus untuk mengamankan dan melindungi kepentingan anggota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8246577"/>
              </p:ext>
            </p:extLst>
          </p:nvPr>
        </p:nvGraphicFramePr>
        <p:xfrm>
          <a:off x="6455664" y="1152144"/>
          <a:ext cx="5321808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1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I.3 PENGAWAS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57797"/>
              </p:ext>
            </p:extLst>
          </p:nvPr>
        </p:nvGraphicFramePr>
        <p:xfrm>
          <a:off x="1002633" y="2510386"/>
          <a:ext cx="10028238" cy="38741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14119"/>
                <a:gridCol w="5014119"/>
              </a:tblGrid>
              <a:tr h="5987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TUGAS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WEWENANG</a:t>
                      </a:r>
                      <a:endParaRPr lang="id-ID" sz="2800" dirty="0"/>
                    </a:p>
                  </a:txBody>
                  <a:tcPr/>
                </a:tc>
              </a:tr>
              <a:tr h="1373579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d-ID" sz="2400" dirty="0" smtClean="0"/>
                        <a:t>Melakukan pengawasan terhadap pelaksanaan kebijaksanaan</a:t>
                      </a:r>
                      <a:r>
                        <a:rPr lang="id-ID" sz="2400" baseline="0" dirty="0" smtClean="0"/>
                        <a:t> dan pengelolaan koperasi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2400" dirty="0" smtClean="0"/>
                        <a:t>Meneliti catatan yang ada pada koperasi</a:t>
                      </a:r>
                      <a:endParaRPr lang="id-ID" sz="2400" dirty="0"/>
                    </a:p>
                  </a:txBody>
                  <a:tcPr/>
                </a:tc>
              </a:tr>
              <a:tr h="9509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id-ID" sz="2400" dirty="0" smtClean="0"/>
                        <a:t>Membuat</a:t>
                      </a:r>
                      <a:r>
                        <a:rPr lang="id-ID" sz="2400" baseline="0" dirty="0" smtClean="0"/>
                        <a:t> laporan tertulis tentang hasil pengawasannya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id-ID" sz="2400" dirty="0" smtClean="0"/>
                        <a:t>Mendapatkan segala keterangan yang diperlukan</a:t>
                      </a:r>
                      <a:endParaRPr lang="id-ID" sz="2400" dirty="0"/>
                    </a:p>
                  </a:txBody>
                  <a:tcPr/>
                </a:tc>
              </a:tr>
              <a:tr h="9509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id-ID" sz="2400" dirty="0" smtClean="0"/>
                        <a:t>Melaporkan hasil pengawasan kepada Rapat</a:t>
                      </a:r>
                      <a:r>
                        <a:rPr lang="id-ID" sz="2400" baseline="0" dirty="0" smtClean="0"/>
                        <a:t> Anggota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id-ID" sz="2400" dirty="0" smtClean="0"/>
                        <a:t>Memberi</a:t>
                      </a:r>
                      <a:r>
                        <a:rPr lang="id-ID" sz="2400" baseline="0" dirty="0" smtClean="0"/>
                        <a:t> nasehat kepada pengurus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0976" y="1152144"/>
            <a:ext cx="1013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d-ID" sz="2400" dirty="0" smtClean="0"/>
              <a:t>Pengawas dipilih dari/dan oleh anggota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400" dirty="0" smtClean="0"/>
              <a:t>Pengawas bertanggung jawab kepada rapat anggota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400" dirty="0" smtClean="0"/>
              <a:t>Persyaratan untuk dapat dipilih menjadi pengawas diatur dalam AD/ART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067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I.4 MANAJER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712781"/>
              </p:ext>
            </p:extLst>
          </p:nvPr>
        </p:nvGraphicFramePr>
        <p:xfrm>
          <a:off x="621792" y="1100138"/>
          <a:ext cx="11027663" cy="511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8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III. PERMODALAN KOPERASI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081850"/>
            <a:ext cx="10771632" cy="53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8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IV. BERBAGAI HUBUNGAN DALAM KOPERASI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1100138"/>
            <a:ext cx="11173968" cy="552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</TotalTime>
  <Words>297</Words>
  <Application>Microsoft Office PowerPoint</Application>
  <PresentationFormat>Custom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PowerPoint Presentation</vt:lpstr>
      <vt:lpstr>I. PERANGKAT KERJA KOPERASI</vt:lpstr>
      <vt:lpstr>I.1 RAPAT ANGGOTA</vt:lpstr>
      <vt:lpstr>PARTISIPASI ANGGOTA</vt:lpstr>
      <vt:lpstr>I.2 PENGURUS                                       TUGAS &amp; TANGGUNG JAWAB PENGURUS </vt:lpstr>
      <vt:lpstr>I.3 PENGAWAS</vt:lpstr>
      <vt:lpstr>I.4 MANAJER</vt:lpstr>
      <vt:lpstr>III. PERMODALAN KOPERASI</vt:lpstr>
      <vt:lpstr>IV. BERBAGAI HUBUNGAN DALAM KOPERASI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2017-09-19T14:35:11Z</dcterms:created>
  <dcterms:modified xsi:type="dcterms:W3CDTF">2017-10-10T14:20:57Z</dcterms:modified>
</cp:coreProperties>
</file>